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2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3.xml" ContentType="application/vnd.openxmlformats-officedocument.drawingml.chartshapes+xml"/>
  <Override PartName="/ppt/notesSlides/notesSlide1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7.xml" ContentType="application/vnd.openxmlformats-officedocument.drawingml.chart+xml"/>
  <Override PartName="/ppt/theme/themeOverride1.xml" ContentType="application/vnd.openxmlformats-officedocument.themeOverride+xml"/>
  <Override PartName="/ppt/notesSlides/notesSlide4.xml" ContentType="application/vnd.openxmlformats-officedocument.presentationml.notesSlid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4"/>
  </p:notesMasterIdLst>
  <p:handoutMasterIdLst>
    <p:handoutMasterId r:id="rId25"/>
  </p:handoutMasterIdLst>
  <p:sldIdLst>
    <p:sldId id="256" r:id="rId2"/>
    <p:sldId id="365" r:id="rId3"/>
    <p:sldId id="392" r:id="rId4"/>
    <p:sldId id="318" r:id="rId5"/>
    <p:sldId id="321" r:id="rId6"/>
    <p:sldId id="346" r:id="rId7"/>
    <p:sldId id="407" r:id="rId8"/>
    <p:sldId id="416" r:id="rId9"/>
    <p:sldId id="417" r:id="rId10"/>
    <p:sldId id="261" r:id="rId11"/>
    <p:sldId id="421" r:id="rId12"/>
    <p:sldId id="353" r:id="rId13"/>
    <p:sldId id="408" r:id="rId14"/>
    <p:sldId id="418" r:id="rId15"/>
    <p:sldId id="419" r:id="rId16"/>
    <p:sldId id="327" r:id="rId17"/>
    <p:sldId id="414" r:id="rId18"/>
    <p:sldId id="415" r:id="rId19"/>
    <p:sldId id="412" r:id="rId20"/>
    <p:sldId id="409" r:id="rId21"/>
    <p:sldId id="410" r:id="rId22"/>
    <p:sldId id="272" r:id="rId23"/>
  </p:sldIdLst>
  <p:sldSz cx="9144000" cy="6858000" type="screen4x3"/>
  <p:notesSz cx="7010400" cy="92964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160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5pPr>
    <a:lvl6pPr marL="2286000" algn="l" defTabSz="914400" rtl="0" eaLnBrk="1" latinLnBrk="0" hangingPunct="1">
      <a:defRPr sz="160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6pPr>
    <a:lvl7pPr marL="2743200" algn="l" defTabSz="914400" rtl="0" eaLnBrk="1" latinLnBrk="0" hangingPunct="1">
      <a:defRPr sz="160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7pPr>
    <a:lvl8pPr marL="3200400" algn="l" defTabSz="914400" rtl="0" eaLnBrk="1" latinLnBrk="0" hangingPunct="1">
      <a:defRPr sz="160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8pPr>
    <a:lvl9pPr marL="3657600" algn="l" defTabSz="914400" rtl="0" eaLnBrk="1" latinLnBrk="0" hangingPunct="1">
      <a:defRPr sz="160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leksandra Danilovic" initials="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113663"/>
    <a:srgbClr val="4272CA"/>
    <a:srgbClr val="000000"/>
    <a:srgbClr val="FF3136"/>
    <a:srgbClr val="8989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A111915-BE36-4E01-A7E5-04B1672EAD32}" styleName="Light Style 2 - Accent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BDBED569-4797-4DF1-A0F4-6AAB3CD982D8}" styleName="Light Style 3 - Accent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22838BEF-8BB2-4498-84A7-C5851F593DF1}" styleName="Medium Style 4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8FD4443E-F989-4FC4-A0C8-D5A2AF1F390B}" styleName="Dark Style 1 - Accent 5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wholeTbl>
    <a:band1H>
      <a:tcStyle>
        <a:tcBdr/>
        <a:fill>
          <a:solidFill>
            <a:schemeClr val="accent5">
              <a:shade val="60000"/>
            </a:schemeClr>
          </a:solidFill>
        </a:fill>
      </a:tcStyle>
    </a:band1H>
    <a:band1V>
      <a:tcStyle>
        <a:tcBdr/>
        <a:fill>
          <a:solidFill>
            <a:schemeClr val="accent5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5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5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5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14" autoAdjust="0"/>
    <p:restoredTop sz="96433" autoAdjust="0"/>
  </p:normalViewPr>
  <p:slideViewPr>
    <p:cSldViewPr snapToGrid="0">
      <p:cViewPr varScale="1">
        <p:scale>
          <a:sx n="114" d="100"/>
          <a:sy n="114" d="100"/>
        </p:scale>
        <p:origin x="1560" y="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vetlana.jelic\Desktop\Comp%20posao%20LUCIA\Ekonomska%20kretanja\graf%20of%20Miljke%20Za%20Cecu.xlsx" TargetMode="Externa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vetlana.jelic\AppData\Local\Microsoft\Windows\INetCache\Content.Outlook\7MT3O8E5\Za%20Cecu%20(002).xlsx" TargetMode="Externa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vetlana.jelic\AppData\Local\Microsoft\Windows\INetCache\Content.Outlook\7MT3O8E5\Za%20Cecu%20(002).xlsx" TargetMode="Externa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RZS\konferencija\Godisnja\Saop-2017\Grafikon%20za%20Godisnje%20saopstenje%20dec%20%202017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natasa.trajkovic\Desktop\Godi&#353;nje%20saop&#353;tenje_procena_2018\za%20grafikon%20god.saop.spoljna%20trg..xls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natasa.trajkovic\Desktop\Godi&#353;nja%20konferencija%202021\za%20grafikon%20god.saop.spoljna%20trg..xls" TargetMode="Externa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oleObject" Target="../embeddings/oleObject6.bin"/><Relationship Id="rId1" Type="http://schemas.openxmlformats.org/officeDocument/2006/relationships/themeOverride" Target="../theme/themeOverride1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Stari%20racunar\Goca%20posle%2013%20jula\Toncev%20nerazvijene%20opstine%20KABINET\Izvestaji%20Gordana\Izvesta%20o%20radu%20Gordana%20Bjelobrk.xls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5.1420623983660402E-2"/>
          <c:y val="9.3817874710209609E-2"/>
          <c:w val="0.92854084280298665"/>
          <c:h val="0.8316495527455091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'Sheet1 (2)'!$A$59</c:f>
              <c:strCache>
                <c:ptCount val="1"/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2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numRef>
              <c:f>'Sheet1 (2)'!$C$58:$Q$58</c:f>
              <c:numCache>
                <c:formatCode>General</c:formatCode>
                <c:ptCount val="15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  <c:pt idx="6">
                  <c:v>2013</c:v>
                </c:pt>
                <c:pt idx="7">
                  <c:v>2014</c:v>
                </c:pt>
                <c:pt idx="8">
                  <c:v>2015</c:v>
                </c:pt>
                <c:pt idx="9">
                  <c:v>2016</c:v>
                </c:pt>
                <c:pt idx="10">
                  <c:v>2017</c:v>
                </c:pt>
                <c:pt idx="11">
                  <c:v>2018</c:v>
                </c:pt>
                <c:pt idx="12">
                  <c:v>2019</c:v>
                </c:pt>
                <c:pt idx="13">
                  <c:v>2020</c:v>
                </c:pt>
                <c:pt idx="14">
                  <c:v>2021</c:v>
                </c:pt>
              </c:numCache>
            </c:numRef>
          </c:cat>
          <c:val>
            <c:numRef>
              <c:f>'Sheet1 (2)'!$C$59:$Q$59</c:f>
              <c:numCache>
                <c:formatCode>0.0</c:formatCode>
                <c:ptCount val="15"/>
                <c:pt idx="0">
                  <c:v>92.467530396843529</c:v>
                </c:pt>
                <c:pt idx="1">
                  <c:v>97.697102428530812</c:v>
                </c:pt>
                <c:pt idx="2">
                  <c:v>95.028259889570847</c:v>
                </c:pt>
                <c:pt idx="3">
                  <c:v>95.722958806869144</c:v>
                </c:pt>
                <c:pt idx="4">
                  <c:v>97.672143102730175</c:v>
                </c:pt>
                <c:pt idx="5">
                  <c:v>97.006466064447793</c:v>
                </c:pt>
                <c:pt idx="6">
                  <c:v>99.812510735754572</c:v>
                </c:pt>
                <c:pt idx="7">
                  <c:v>98.225980577055878</c:v>
                </c:pt>
                <c:pt idx="8">
                  <c:v>100</c:v>
                </c:pt>
                <c:pt idx="9">
                  <c:v>103.33858676542988</c:v>
                </c:pt>
                <c:pt idx="10">
                  <c:v>105.509899790972</c:v>
                </c:pt>
                <c:pt idx="11">
                  <c:v>110.25269776244859</c:v>
                </c:pt>
                <c:pt idx="12">
                  <c:v>115.02855235632256</c:v>
                </c:pt>
                <c:pt idx="13">
                  <c:v>113.94199665892657</c:v>
                </c:pt>
                <c:pt idx="14" formatCode="General">
                  <c:v>122.5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FD-4BFD-83E0-C7DB48CE42E4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4"/>
        <c:axId val="22217632"/>
        <c:axId val="22220128"/>
      </c:barChart>
      <c:catAx>
        <c:axId val="22217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220128"/>
        <c:crosses val="autoZero"/>
        <c:auto val="1"/>
        <c:lblAlgn val="ctr"/>
        <c:lblOffset val="100"/>
        <c:noMultiLvlLbl val="0"/>
      </c:catAx>
      <c:valAx>
        <c:axId val="22220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217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Sheet1!$A$32</c:f>
              <c:strCache>
                <c:ptCount val="1"/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2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numRef>
              <c:f>Sheet1!$B$30:$P$30</c:f>
              <c:numCache>
                <c:formatCode>General</c:formatCode>
                <c:ptCount val="15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  <c:pt idx="6">
                  <c:v>2013</c:v>
                </c:pt>
                <c:pt idx="7">
                  <c:v>2014</c:v>
                </c:pt>
                <c:pt idx="8">
                  <c:v>2015</c:v>
                </c:pt>
                <c:pt idx="9">
                  <c:v>2016</c:v>
                </c:pt>
                <c:pt idx="10">
                  <c:v>2017</c:v>
                </c:pt>
                <c:pt idx="11">
                  <c:v>2018</c:v>
                </c:pt>
                <c:pt idx="12">
                  <c:v>2019</c:v>
                </c:pt>
                <c:pt idx="13">
                  <c:v>2020</c:v>
                </c:pt>
                <c:pt idx="14">
                  <c:v>2021</c:v>
                </c:pt>
              </c:numCache>
            </c:numRef>
          </c:cat>
          <c:val>
            <c:numRef>
              <c:f>Sheet1!$B$32:$P$32</c:f>
              <c:numCache>
                <c:formatCode>0.0</c:formatCode>
                <c:ptCount val="15"/>
                <c:pt idx="0">
                  <c:v>118.6508214503087</c:v>
                </c:pt>
                <c:pt idx="1">
                  <c:v>128.2516990332031</c:v>
                </c:pt>
                <c:pt idx="2">
                  <c:v>99.364440659028375</c:v>
                </c:pt>
                <c:pt idx="3">
                  <c:v>92.900747128061369</c:v>
                </c:pt>
                <c:pt idx="4">
                  <c:v>97.236673580649907</c:v>
                </c:pt>
                <c:pt idx="5">
                  <c:v>110.7653163574083</c:v>
                </c:pt>
                <c:pt idx="6">
                  <c:v>97.523365589939743</c:v>
                </c:pt>
                <c:pt idx="7">
                  <c:v>94.164710117289175</c:v>
                </c:pt>
                <c:pt idx="8">
                  <c:v>100</c:v>
                </c:pt>
                <c:pt idx="9">
                  <c:v>105.08030967762376</c:v>
                </c:pt>
                <c:pt idx="10">
                  <c:v>112.05977297608899</c:v>
                </c:pt>
                <c:pt idx="11">
                  <c:v>131.69058293085976</c:v>
                </c:pt>
                <c:pt idx="12">
                  <c:v>154.37772034105345</c:v>
                </c:pt>
                <c:pt idx="13">
                  <c:v>151.4240169901272</c:v>
                </c:pt>
                <c:pt idx="14">
                  <c:v>172.77480338573514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AF0-4A67-B623-E3224C99772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4"/>
        <c:axId val="706454639"/>
        <c:axId val="706448399"/>
      </c:barChart>
      <c:catAx>
        <c:axId val="70645463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06448399"/>
        <c:crosses val="autoZero"/>
        <c:auto val="1"/>
        <c:lblAlgn val="ctr"/>
        <c:lblOffset val="100"/>
        <c:noMultiLvlLbl val="0"/>
      </c:catAx>
      <c:valAx>
        <c:axId val="7064483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0645463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5.4851529578393073E-2"/>
          <c:y val="0.12031290156188855"/>
          <c:w val="0.9255580875186683"/>
          <c:h val="0.7934021379981571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Sheet1!$A$3</c:f>
              <c:strCache>
                <c:ptCount val="1"/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2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numRef>
              <c:f>Sheet1!$B$2:$P$2</c:f>
              <c:numCache>
                <c:formatCode>General</c:formatCode>
                <c:ptCount val="15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  <c:pt idx="6">
                  <c:v>2013</c:v>
                </c:pt>
                <c:pt idx="7">
                  <c:v>2014</c:v>
                </c:pt>
                <c:pt idx="8">
                  <c:v>2015</c:v>
                </c:pt>
                <c:pt idx="9">
                  <c:v>2016</c:v>
                </c:pt>
                <c:pt idx="10">
                  <c:v>2017</c:v>
                </c:pt>
                <c:pt idx="11">
                  <c:v>2018</c:v>
                </c:pt>
                <c:pt idx="12">
                  <c:v>2019</c:v>
                </c:pt>
                <c:pt idx="13">
                  <c:v>2020</c:v>
                </c:pt>
                <c:pt idx="14">
                  <c:v>2021</c:v>
                </c:pt>
              </c:numCache>
            </c:numRef>
          </c:cat>
          <c:val>
            <c:numRef>
              <c:f>Sheet1!$B$3:$P$3</c:f>
              <c:numCache>
                <c:formatCode>0.0</c:formatCode>
                <c:ptCount val="15"/>
                <c:pt idx="0">
                  <c:v>23.769575369479895</c:v>
                </c:pt>
                <c:pt idx="1">
                  <c:v>23.70660950235122</c:v>
                </c:pt>
                <c:pt idx="2">
                  <c:v>18.693518518554818</c:v>
                </c:pt>
                <c:pt idx="3">
                  <c:v>17.675498490031689</c:v>
                </c:pt>
                <c:pt idx="4">
                  <c:v>17.507218449634209</c:v>
                </c:pt>
                <c:pt idx="5">
                  <c:v>20.206324798038537</c:v>
                </c:pt>
                <c:pt idx="6">
                  <c:v>16.473814416988347</c:v>
                </c:pt>
                <c:pt idx="7">
                  <c:v>15.949971107474042</c:v>
                </c:pt>
                <c:pt idx="8">
                  <c:v>16.970582182000303</c:v>
                </c:pt>
                <c:pt idx="9">
                  <c:v>17.059720586765334</c:v>
                </c:pt>
                <c:pt idx="10">
                  <c:v>17.736784975981422</c:v>
                </c:pt>
                <c:pt idx="11">
                  <c:v>20.040958312218425</c:v>
                </c:pt>
                <c:pt idx="12">
                  <c:v>22.464788066227737</c:v>
                </c:pt>
                <c:pt idx="13">
                  <c:v>21.447021129265362</c:v>
                </c:pt>
                <c:pt idx="14">
                  <c:v>22.76376847301561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6E7-472F-B9EA-FF9989A8D4CA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4"/>
        <c:axId val="2036484704"/>
        <c:axId val="2036489280"/>
      </c:barChart>
      <c:catAx>
        <c:axId val="2036484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36489280"/>
        <c:crosses val="autoZero"/>
        <c:auto val="1"/>
        <c:lblAlgn val="ctr"/>
        <c:lblOffset val="100"/>
        <c:noMultiLvlLbl val="0"/>
      </c:catAx>
      <c:valAx>
        <c:axId val="2036489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36484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val>
            <c:numRef>
              <c:f>Sheet1!$P$2:$P$61</c:f>
              <c:numCache>
                <c:formatCode>0.0</c:formatCode>
                <c:ptCount val="60"/>
                <c:pt idx="0">
                  <c:v>102.4</c:v>
                </c:pt>
                <c:pt idx="1">
                  <c:v>103.2</c:v>
                </c:pt>
                <c:pt idx="2">
                  <c:v>103.6</c:v>
                </c:pt>
                <c:pt idx="3">
                  <c:v>104</c:v>
                </c:pt>
                <c:pt idx="4">
                  <c:v>103.5</c:v>
                </c:pt>
                <c:pt idx="5">
                  <c:v>103.6</c:v>
                </c:pt>
                <c:pt idx="6">
                  <c:v>103.2</c:v>
                </c:pt>
                <c:pt idx="7">
                  <c:v>102.5</c:v>
                </c:pt>
                <c:pt idx="8">
                  <c:v>103.2</c:v>
                </c:pt>
                <c:pt idx="9">
                  <c:v>102.8</c:v>
                </c:pt>
                <c:pt idx="10">
                  <c:v>102.8</c:v>
                </c:pt>
                <c:pt idx="11">
                  <c:v>103</c:v>
                </c:pt>
                <c:pt idx="12" formatCode="General">
                  <c:v>101.9</c:v>
                </c:pt>
                <c:pt idx="13" formatCode="General">
                  <c:v>101.5</c:v>
                </c:pt>
                <c:pt idx="14" formatCode="General">
                  <c:v>101.4</c:v>
                </c:pt>
                <c:pt idx="15" formatCode="General">
                  <c:v>101.1</c:v>
                </c:pt>
                <c:pt idx="16" formatCode="General">
                  <c:v>102.1</c:v>
                </c:pt>
                <c:pt idx="17" formatCode="General">
                  <c:v>102.3</c:v>
                </c:pt>
                <c:pt idx="18" formatCode="General">
                  <c:v>102.4</c:v>
                </c:pt>
                <c:pt idx="19" formatCode="General">
                  <c:v>102.6</c:v>
                </c:pt>
                <c:pt idx="20" formatCode="General">
                  <c:v>102.1</c:v>
                </c:pt>
                <c:pt idx="21" formatCode="General">
                  <c:v>102.2</c:v>
                </c:pt>
                <c:pt idx="22" formatCode="General">
                  <c:v>101.9</c:v>
                </c:pt>
                <c:pt idx="23">
                  <c:v>102</c:v>
                </c:pt>
                <c:pt idx="24" formatCode="General">
                  <c:v>102.1</c:v>
                </c:pt>
                <c:pt idx="25" formatCode="General">
                  <c:v>102.4</c:v>
                </c:pt>
                <c:pt idx="26" formatCode="General">
                  <c:v>102.8</c:v>
                </c:pt>
                <c:pt idx="27">
                  <c:v>103.1</c:v>
                </c:pt>
                <c:pt idx="28">
                  <c:v>102.2</c:v>
                </c:pt>
                <c:pt idx="29">
                  <c:v>101.5</c:v>
                </c:pt>
                <c:pt idx="30">
                  <c:v>101.6</c:v>
                </c:pt>
                <c:pt idx="31">
                  <c:v>101.3</c:v>
                </c:pt>
                <c:pt idx="32">
                  <c:v>101.1</c:v>
                </c:pt>
                <c:pt idx="33">
                  <c:v>101</c:v>
                </c:pt>
                <c:pt idx="34">
                  <c:v>101.5</c:v>
                </c:pt>
                <c:pt idx="35" formatCode="General">
                  <c:v>101.9</c:v>
                </c:pt>
                <c:pt idx="36">
                  <c:v>102</c:v>
                </c:pt>
                <c:pt idx="37">
                  <c:v>101.9</c:v>
                </c:pt>
                <c:pt idx="38">
                  <c:v>101.3</c:v>
                </c:pt>
                <c:pt idx="39">
                  <c:v>100.6</c:v>
                </c:pt>
                <c:pt idx="40">
                  <c:v>100.7</c:v>
                </c:pt>
                <c:pt idx="41">
                  <c:v>101.6</c:v>
                </c:pt>
                <c:pt idx="42">
                  <c:v>102</c:v>
                </c:pt>
                <c:pt idx="43">
                  <c:v>101.9</c:v>
                </c:pt>
                <c:pt idx="44">
                  <c:v>101.8</c:v>
                </c:pt>
                <c:pt idx="45">
                  <c:v>101.8</c:v>
                </c:pt>
                <c:pt idx="46">
                  <c:v>101.7</c:v>
                </c:pt>
                <c:pt idx="47">
                  <c:v>101.3</c:v>
                </c:pt>
                <c:pt idx="48">
                  <c:v>101.1</c:v>
                </c:pt>
                <c:pt idx="49" formatCode="General">
                  <c:v>101.2</c:v>
                </c:pt>
                <c:pt idx="50" formatCode="General">
                  <c:v>101.8</c:v>
                </c:pt>
                <c:pt idx="51" formatCode="General">
                  <c:v>102.8</c:v>
                </c:pt>
                <c:pt idx="52" formatCode="General">
                  <c:v>103.6</c:v>
                </c:pt>
                <c:pt idx="53" formatCode="General">
                  <c:v>103.3</c:v>
                </c:pt>
                <c:pt idx="54" formatCode="General">
                  <c:v>103.3</c:v>
                </c:pt>
                <c:pt idx="55" formatCode="General">
                  <c:v>104.3</c:v>
                </c:pt>
                <c:pt idx="56" formatCode="General">
                  <c:v>105.7</c:v>
                </c:pt>
                <c:pt idx="57" formatCode="General">
                  <c:v>106.6</c:v>
                </c:pt>
                <c:pt idx="58" formatCode="General">
                  <c:v>107.5</c:v>
                </c:pt>
                <c:pt idx="59" formatCode="General">
                  <c:v>107.8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DC1-4363-A209-F07CD25A19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70787743"/>
        <c:axId val="570786495"/>
      </c:lineChart>
      <c:catAx>
        <c:axId val="570787743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ajorTickMark val="out"/>
        <c:minorTickMark val="none"/>
        <c:tickLblPos val="nextTo"/>
        <c:crossAx val="570786495"/>
        <c:crosses val="autoZero"/>
        <c:auto val="1"/>
        <c:lblAlgn val="ctr"/>
        <c:lblOffset val="100"/>
        <c:noMultiLvlLbl val="0"/>
      </c:catAx>
      <c:valAx>
        <c:axId val="570786495"/>
        <c:scaling>
          <c:orientation val="minMax"/>
          <c:min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0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70787743"/>
        <c:crosses val="autoZero"/>
        <c:crossBetween val="between"/>
        <c:majorUnit val="1"/>
        <c:minorUnit val="0.5"/>
      </c:valAx>
      <c:spPr>
        <a:noFill/>
        <a:ln>
          <a:solidFill>
            <a:schemeClr val="tx1">
              <a:lumMod val="50000"/>
              <a:lumOff val="50000"/>
            </a:schemeClr>
          </a:solidFill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20465311"/>
        <c:axId val="420463647"/>
      </c:barChart>
      <c:catAx>
        <c:axId val="420465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20463647"/>
        <c:crosses val="autoZero"/>
        <c:auto val="1"/>
        <c:lblAlgn val="ctr"/>
        <c:lblOffset val="100"/>
        <c:noMultiLvlLbl val="0"/>
      </c:catAx>
      <c:valAx>
        <c:axId val="420463647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42046531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1469325587985267"/>
          <c:y val="0.92456905169302517"/>
          <c:w val="0.16311608576556152"/>
          <c:h val="5.564588369393907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Sheet4!$A$2</c:f>
              <c:strCache>
                <c:ptCount val="1"/>
                <c:pt idx="0">
                  <c:v>Извоз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7.5111990795409958E-3"/>
                  <c:y val="-8.6988049074958589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3FB-4913-9C49-918BFAB71952}"/>
                </c:ext>
              </c:extLst>
            </c:dLbl>
            <c:dLbl>
              <c:idx val="1"/>
              <c:layout>
                <c:manualLayout>
                  <c:x val="-7.5111990795409958E-3"/>
                  <c:y val="2.8996016358318463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3FB-4913-9C49-918BFAB71952}"/>
                </c:ext>
              </c:extLst>
            </c:dLbl>
            <c:dLbl>
              <c:idx val="2"/>
              <c:layout>
                <c:manualLayout>
                  <c:x val="-6.0089592636327965E-3"/>
                  <c:y val="-2.899601635831953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3FB-4913-9C49-918BFAB71952}"/>
                </c:ext>
              </c:extLst>
            </c:dLbl>
            <c:dLbl>
              <c:idx val="3"/>
              <c:layout>
                <c:manualLayout>
                  <c:x val="-7.5111990795409958E-3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3FB-4913-9C49-918BFAB71952}"/>
                </c:ext>
              </c:extLst>
            </c:dLbl>
            <c:dLbl>
              <c:idx val="4"/>
              <c:layout>
                <c:manualLayout>
                  <c:x val="-7.5111990795409958E-3"/>
                  <c:y val="-5.799203271663906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43FB-4913-9C49-918BFAB71952}"/>
                </c:ext>
              </c:extLst>
            </c:dLbl>
            <c:dLbl>
              <c:idx val="5"/>
              <c:layout>
                <c:manualLayout>
                  <c:x val="-4.5067194477246527E-3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43FB-4913-9C49-918BFAB71952}"/>
                </c:ext>
              </c:extLst>
            </c:dLbl>
            <c:dLbl>
              <c:idx val="6"/>
              <c:layout>
                <c:manualLayout>
                  <c:x val="-7.5111990795410514E-3"/>
                  <c:y val="-2.899601635831953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43FB-4913-9C49-918BFAB71952}"/>
                </c:ext>
              </c:extLst>
            </c:dLbl>
            <c:dLbl>
              <c:idx val="7"/>
              <c:layout>
                <c:manualLayout>
                  <c:x val="-1.3520158343173848E-2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43FB-4913-9C49-918BFAB71952}"/>
                </c:ext>
              </c:extLst>
            </c:dLbl>
            <c:dLbl>
              <c:idx val="8"/>
              <c:layout>
                <c:manualLayout>
                  <c:x val="-7.5111990795409958E-3"/>
                  <c:y val="-2.899601635831953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43FB-4913-9C49-918BFAB71952}"/>
                </c:ext>
              </c:extLst>
            </c:dLbl>
            <c:dLbl>
              <c:idx val="9"/>
              <c:layout>
                <c:manualLayout>
                  <c:x val="-7.5111990795409958E-3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43FB-4913-9C49-918BFAB71952}"/>
                </c:ext>
              </c:extLst>
            </c:dLbl>
            <c:dLbl>
              <c:idx val="10"/>
              <c:layout>
                <c:manualLayout>
                  <c:x val="-1.0515678711357394E-2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43FB-4913-9C49-918BFAB71952}"/>
                </c:ext>
              </c:extLst>
            </c:dLbl>
            <c:dLbl>
              <c:idx val="11"/>
              <c:layout>
                <c:manualLayout>
                  <c:x val="-1.2017918527265593E-2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43FB-4913-9C49-918BFAB71952}"/>
                </c:ext>
              </c:extLst>
            </c:dLbl>
            <c:dLbl>
              <c:idx val="12"/>
              <c:layout>
                <c:manualLayout>
                  <c:x val="-7.5111990795409958E-3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43FB-4913-9C49-918BFAB71952}"/>
                </c:ext>
              </c:extLst>
            </c:dLbl>
            <c:dLbl>
              <c:idx val="13"/>
              <c:layout>
                <c:manualLayout>
                  <c:x val="-7.511199079541106E-3"/>
                  <c:y val="-2.899601635831953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43FB-4913-9C49-918BFAB71952}"/>
                </c:ext>
              </c:extLst>
            </c:dLbl>
            <c:dLbl>
              <c:idx val="14"/>
              <c:layout>
                <c:manualLayout>
                  <c:x val="-1.0515678711357505E-2"/>
                  <c:y val="-5.3158749229178489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43FB-4913-9C49-918BFAB71952}"/>
                </c:ext>
              </c:extLst>
            </c:dLbl>
            <c:spPr>
              <a:noFill/>
              <a:ln w="25400">
                <a:noFill/>
              </a:ln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Sheet4!$B$1:$P$1</c:f>
              <c:numCache>
                <c:formatCode>General</c:formatCode>
                <c:ptCount val="15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  <c:pt idx="6">
                  <c:v>2013</c:v>
                </c:pt>
                <c:pt idx="7">
                  <c:v>2014</c:v>
                </c:pt>
                <c:pt idx="8">
                  <c:v>2015</c:v>
                </c:pt>
                <c:pt idx="9">
                  <c:v>2016</c:v>
                </c:pt>
                <c:pt idx="10">
                  <c:v>2017</c:v>
                </c:pt>
                <c:pt idx="11">
                  <c:v>2018</c:v>
                </c:pt>
                <c:pt idx="12">
                  <c:v>2019</c:v>
                </c:pt>
                <c:pt idx="13">
                  <c:v>2020</c:v>
                </c:pt>
                <c:pt idx="14">
                  <c:v>2021</c:v>
                </c:pt>
              </c:numCache>
            </c:numRef>
          </c:cat>
          <c:val>
            <c:numRef>
              <c:f>Sheet4!$B$2:$P$2</c:f>
              <c:numCache>
                <c:formatCode>General</c:formatCode>
                <c:ptCount val="15"/>
                <c:pt idx="0">
                  <c:v>6433</c:v>
                </c:pt>
                <c:pt idx="1">
                  <c:v>7429</c:v>
                </c:pt>
                <c:pt idx="2">
                  <c:v>5961</c:v>
                </c:pt>
                <c:pt idx="3">
                  <c:v>7393</c:v>
                </c:pt>
                <c:pt idx="4" formatCode="0">
                  <c:v>8441</c:v>
                </c:pt>
                <c:pt idx="5" formatCode="0">
                  <c:v>8738</c:v>
                </c:pt>
                <c:pt idx="6" formatCode="0">
                  <c:v>10996</c:v>
                </c:pt>
                <c:pt idx="7" formatCode="0">
                  <c:v>11159</c:v>
                </c:pt>
                <c:pt idx="8" formatCode="0">
                  <c:v>12039</c:v>
                </c:pt>
                <c:pt idx="9" formatCode="0">
                  <c:v>13432</c:v>
                </c:pt>
                <c:pt idx="10" formatCode="0">
                  <c:v>15051</c:v>
                </c:pt>
                <c:pt idx="11" formatCode="0">
                  <c:v>16282</c:v>
                </c:pt>
                <c:pt idx="12" formatCode="0">
                  <c:v>17536</c:v>
                </c:pt>
                <c:pt idx="13" formatCode="0">
                  <c:v>17055</c:v>
                </c:pt>
                <c:pt idx="14" formatCode="0">
                  <c:v>21404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FB-4913-9C49-918BFAB71952}"/>
            </c:ext>
          </c:extLst>
        </c:ser>
        <c:ser>
          <c:idx val="1"/>
          <c:order val="1"/>
          <c:tx>
            <c:strRef>
              <c:f>Sheet4!$A$3</c:f>
              <c:strCache>
                <c:ptCount val="1"/>
                <c:pt idx="0">
                  <c:v>Увоз</c:v>
                </c:pt>
              </c:strCache>
            </c:strRef>
          </c:tx>
          <c:spPr>
            <a:solidFill>
              <a:srgbClr val="FF3300"/>
            </a:solidFill>
            <a:ln w="25400">
              <a:noFill/>
            </a:ln>
          </c:spPr>
          <c:invertIfNegative val="0"/>
          <c:dLbls>
            <c:spPr>
              <a:noFill/>
              <a:ln w="25400">
                <a:noFill/>
              </a:ln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Sheet4!$B$1:$P$1</c:f>
              <c:numCache>
                <c:formatCode>General</c:formatCode>
                <c:ptCount val="15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  <c:pt idx="6">
                  <c:v>2013</c:v>
                </c:pt>
                <c:pt idx="7">
                  <c:v>2014</c:v>
                </c:pt>
                <c:pt idx="8">
                  <c:v>2015</c:v>
                </c:pt>
                <c:pt idx="9">
                  <c:v>2016</c:v>
                </c:pt>
                <c:pt idx="10">
                  <c:v>2017</c:v>
                </c:pt>
                <c:pt idx="11">
                  <c:v>2018</c:v>
                </c:pt>
                <c:pt idx="12">
                  <c:v>2019</c:v>
                </c:pt>
                <c:pt idx="13">
                  <c:v>2020</c:v>
                </c:pt>
                <c:pt idx="14">
                  <c:v>2021</c:v>
                </c:pt>
              </c:numCache>
            </c:numRef>
          </c:cat>
          <c:val>
            <c:numRef>
              <c:f>Sheet4!$B$3:$P$3</c:f>
              <c:numCache>
                <c:formatCode>General</c:formatCode>
                <c:ptCount val="15"/>
                <c:pt idx="0">
                  <c:v>13808</c:v>
                </c:pt>
                <c:pt idx="1">
                  <c:v>16283</c:v>
                </c:pt>
                <c:pt idx="2">
                  <c:v>11327</c:v>
                </c:pt>
                <c:pt idx="3">
                  <c:v>12423</c:v>
                </c:pt>
                <c:pt idx="4" formatCode="0">
                  <c:v>14250</c:v>
                </c:pt>
                <c:pt idx="5" formatCode="0">
                  <c:v>14712</c:v>
                </c:pt>
                <c:pt idx="6" formatCode="0">
                  <c:v>15468</c:v>
                </c:pt>
                <c:pt idx="7" formatCode="0">
                  <c:v>15187</c:v>
                </c:pt>
                <c:pt idx="8" formatCode="0">
                  <c:v>16087</c:v>
                </c:pt>
                <c:pt idx="9" formatCode="0">
                  <c:v>17068</c:v>
                </c:pt>
                <c:pt idx="10" formatCode="0">
                  <c:v>19396</c:v>
                </c:pt>
                <c:pt idx="11" formatCode="0">
                  <c:v>21919</c:v>
                </c:pt>
                <c:pt idx="12" formatCode="0">
                  <c:v>23875</c:v>
                </c:pt>
                <c:pt idx="13" formatCode="0">
                  <c:v>22958</c:v>
                </c:pt>
                <c:pt idx="14" formatCode="0">
                  <c:v>28468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FB-4913-9C49-918BFAB719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24764048"/>
        <c:axId val="1"/>
      </c:barChart>
      <c:catAx>
        <c:axId val="2024764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"/>
        <c:crosses val="autoZero"/>
        <c:auto val="1"/>
        <c:lblAlgn val="ctr"/>
        <c:lblOffset val="100"/>
        <c:noMultiLvlLbl val="0"/>
      </c:catAx>
      <c:valAx>
        <c:axId val="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4764048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overlay val="0"/>
      <c:spPr>
        <a:noFill/>
        <a:ln w="25400">
          <a:noFill/>
        </a:ln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tx1">
          <a:lumMod val="15000"/>
          <a:lumOff val="85000"/>
        </a:schemeClr>
      </a:solidFill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sr-Cyrl-RS" sz="1000" b="1" i="0" baseline="0">
                <a:solidFill>
                  <a:sysClr val="windowText" lastClr="000000"/>
                </a:solidFill>
                <a:effectLst/>
                <a:latin typeface="+mn-lt"/>
              </a:rPr>
              <a:t>Живорођени и умрли према месецу регистрације у 20</a:t>
            </a:r>
            <a:r>
              <a:rPr lang="sr-Latn-RS" sz="1000" b="1" i="0" baseline="0">
                <a:solidFill>
                  <a:sysClr val="windowText" lastClr="000000"/>
                </a:solidFill>
                <a:effectLst/>
                <a:latin typeface="+mn-lt"/>
              </a:rPr>
              <a:t>20.</a:t>
            </a:r>
            <a:r>
              <a:rPr lang="sr-Cyrl-RS" sz="1000" b="1" i="0" baseline="0">
                <a:solidFill>
                  <a:sysClr val="windowText" lastClr="000000"/>
                </a:solidFill>
                <a:effectLst/>
                <a:latin typeface="+mn-lt"/>
              </a:rPr>
              <a:t>  и 202</a:t>
            </a:r>
            <a:r>
              <a:rPr lang="sr-Latn-RS" sz="1000" b="1" i="0" baseline="0">
                <a:solidFill>
                  <a:sysClr val="windowText" lastClr="000000"/>
                </a:solidFill>
                <a:effectLst/>
                <a:latin typeface="+mn-lt"/>
              </a:rPr>
              <a:t>1</a:t>
            </a:r>
            <a:r>
              <a:rPr lang="sr-Cyrl-RS" sz="1000" b="1" i="0" baseline="0">
                <a:solidFill>
                  <a:sysClr val="windowText" lastClr="000000"/>
                </a:solidFill>
                <a:effectLst/>
                <a:latin typeface="+mn-lt"/>
              </a:rPr>
              <a:t>. години</a:t>
            </a:r>
            <a:endParaRPr lang="en-US" sz="1000">
              <a:solidFill>
                <a:sysClr val="windowText" lastClr="000000"/>
              </a:solidFill>
              <a:effectLst/>
              <a:latin typeface="+mn-lt"/>
            </a:endParaRPr>
          </a:p>
        </c:rich>
      </c:tx>
      <c:layout>
        <c:manualLayout>
          <c:xMode val="edge"/>
          <c:yMode val="edge"/>
          <c:x val="0.18524754901960785"/>
          <c:y val="3.1592039800995023E-2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2.1291666666666671E-2"/>
          <c:y val="0.1941521558872305"/>
          <c:w val="0.95588148148148144"/>
          <c:h val="0.544258291873963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табела!$C$2</c:f>
              <c:strCache>
                <c:ptCount val="1"/>
                <c:pt idx="0">
                  <c:v>Живорођени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1.57960199004975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A8A-456C-B225-5FED06560537}"/>
                </c:ext>
              </c:extLst>
            </c:dLbl>
            <c:dLbl>
              <c:idx val="1"/>
              <c:layout>
                <c:manualLayout>
                  <c:x val="-2.0751633986928106E-3"/>
                  <c:y val="1.57960199004975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A8A-456C-B225-5FED06560537}"/>
                </c:ext>
              </c:extLst>
            </c:dLbl>
            <c:dLbl>
              <c:idx val="2"/>
              <c:layout>
                <c:manualLayout>
                  <c:x val="0"/>
                  <c:y val="1.57960199004975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A8A-456C-B225-5FED06560537}"/>
                </c:ext>
              </c:extLst>
            </c:dLbl>
            <c:dLbl>
              <c:idx val="3"/>
              <c:layout>
                <c:manualLayout>
                  <c:x val="0"/>
                  <c:y val="1.579601990049741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A8A-456C-B225-5FED06560537}"/>
                </c:ext>
              </c:extLst>
            </c:dLbl>
            <c:dLbl>
              <c:idx val="4"/>
              <c:layout>
                <c:manualLayout>
                  <c:x val="-3.8044222819259745E-17"/>
                  <c:y val="2.060986733001658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A8A-456C-B225-5FED06560537}"/>
                </c:ext>
              </c:extLst>
            </c:dLbl>
            <c:dLbl>
              <c:idx val="5"/>
              <c:layout>
                <c:manualLayout>
                  <c:x val="0"/>
                  <c:y val="2.58752072968490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A8A-456C-B225-5FED06560537}"/>
                </c:ext>
              </c:extLst>
            </c:dLbl>
            <c:dLbl>
              <c:idx val="6"/>
              <c:layout>
                <c:manualLayout>
                  <c:x val="-3.5535812523484373E-17"/>
                  <c:y val="2.51984126984126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A8A-456C-B225-5FED06560537}"/>
                </c:ext>
              </c:extLst>
            </c:dLbl>
            <c:dLbl>
              <c:idx val="7"/>
              <c:layout>
                <c:manualLayout>
                  <c:x val="0"/>
                  <c:y val="3.023809523809514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A8A-456C-B225-5FED06560537}"/>
                </c:ext>
              </c:extLst>
            </c:dLbl>
            <c:dLbl>
              <c:idx val="8"/>
              <c:layout>
                <c:manualLayout>
                  <c:x val="-7.1071625046968746E-17"/>
                  <c:y val="3.023809523809523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A8A-456C-B225-5FED06560537}"/>
                </c:ext>
              </c:extLst>
            </c:dLbl>
            <c:dLbl>
              <c:idx val="9"/>
              <c:layout>
                <c:manualLayout>
                  <c:x val="-1.5217689127703898E-16"/>
                  <c:y val="2.01587301587301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A8A-456C-B225-5FED06560537}"/>
                </c:ext>
              </c:extLst>
            </c:dLbl>
            <c:dLbl>
              <c:idx val="10"/>
              <c:layout>
                <c:manualLayout>
                  <c:x val="0"/>
                  <c:y val="1.57960199004975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A8A-456C-B225-5FED06560537}"/>
                </c:ext>
              </c:extLst>
            </c:dLbl>
            <c:dLbl>
              <c:idx val="11"/>
              <c:layout>
                <c:manualLayout>
                  <c:x val="0"/>
                  <c:y val="1.57960199004975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CA8A-456C-B225-5FED06560537}"/>
                </c:ext>
              </c:extLst>
            </c:dLbl>
            <c:dLbl>
              <c:idx val="12"/>
              <c:layout>
                <c:manualLayout>
                  <c:x val="0"/>
                  <c:y val="1.57960199004975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A8A-456C-B225-5FED06560537}"/>
                </c:ext>
              </c:extLst>
            </c:dLbl>
            <c:dLbl>
              <c:idx val="18"/>
              <c:layout>
                <c:manualLayout>
                  <c:x val="0"/>
                  <c:y val="2.106135986733001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CA8A-456C-B225-5FED06560537}"/>
                </c:ext>
              </c:extLst>
            </c:dLbl>
            <c:dLbl>
              <c:idx val="19"/>
              <c:layout>
                <c:manualLayout>
                  <c:x val="-1.5217689127703898E-16"/>
                  <c:y val="2.106135986733001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CA8A-456C-B225-5FED06560537}"/>
                </c:ext>
              </c:extLst>
            </c:dLbl>
            <c:dLbl>
              <c:idx val="20"/>
              <c:layout>
                <c:manualLayout>
                  <c:x val="0"/>
                  <c:y val="1.00793650793650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CA8A-456C-B225-5FED0656053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табела!$A$15:$B$37</c:f>
              <c:multiLvlStrCache>
                <c:ptCount val="23"/>
                <c:lvl>
                  <c:pt idx="0">
                    <c:v>I</c:v>
                  </c:pt>
                  <c:pt idx="1">
                    <c:v>II</c:v>
                  </c:pt>
                  <c:pt idx="2">
                    <c:v>III</c:v>
                  </c:pt>
                  <c:pt idx="3">
                    <c:v>IV</c:v>
                  </c:pt>
                  <c:pt idx="4">
                    <c:v>V</c:v>
                  </c:pt>
                  <c:pt idx="5">
                    <c:v>VI</c:v>
                  </c:pt>
                  <c:pt idx="6">
                    <c:v>VII</c:v>
                  </c:pt>
                  <c:pt idx="7">
                    <c:v>VIII</c:v>
                  </c:pt>
                  <c:pt idx="8">
                    <c:v>IX</c:v>
                  </c:pt>
                  <c:pt idx="9">
                    <c:v>X</c:v>
                  </c:pt>
                  <c:pt idx="10">
                    <c:v>XI</c:v>
                  </c:pt>
                  <c:pt idx="11">
                    <c:v>XII</c:v>
                  </c:pt>
                  <c:pt idx="12">
                    <c:v>I</c:v>
                  </c:pt>
                  <c:pt idx="13">
                    <c:v>II</c:v>
                  </c:pt>
                  <c:pt idx="14">
                    <c:v>III</c:v>
                  </c:pt>
                  <c:pt idx="15">
                    <c:v>IV</c:v>
                  </c:pt>
                  <c:pt idx="16">
                    <c:v>V</c:v>
                  </c:pt>
                  <c:pt idx="17">
                    <c:v>VI</c:v>
                  </c:pt>
                  <c:pt idx="18">
                    <c:v>VII</c:v>
                  </c:pt>
                  <c:pt idx="19">
                    <c:v>VIII</c:v>
                  </c:pt>
                  <c:pt idx="20">
                    <c:v>IX</c:v>
                  </c:pt>
                  <c:pt idx="21">
                    <c:v>X</c:v>
                  </c:pt>
                  <c:pt idx="22">
                    <c:v>XI</c:v>
                  </c:pt>
                </c:lvl>
                <c:lvl>
                  <c:pt idx="0">
                    <c:v>2020</c:v>
                  </c:pt>
                  <c:pt idx="12">
                    <c:v>2021</c:v>
                  </c:pt>
                </c:lvl>
              </c:multiLvlStrCache>
            </c:multiLvlStrRef>
          </c:cat>
          <c:val>
            <c:numRef>
              <c:f>табела!$C$15:$C$37</c:f>
              <c:numCache>
                <c:formatCode>General</c:formatCode>
                <c:ptCount val="23"/>
                <c:pt idx="0">
                  <c:v>5152</c:v>
                </c:pt>
                <c:pt idx="1">
                  <c:v>4665</c:v>
                </c:pt>
                <c:pt idx="2">
                  <c:v>4705</c:v>
                </c:pt>
                <c:pt idx="3">
                  <c:v>4644</c:v>
                </c:pt>
                <c:pt idx="4">
                  <c:v>4890</c:v>
                </c:pt>
                <c:pt idx="5">
                  <c:v>5258</c:v>
                </c:pt>
                <c:pt idx="6">
                  <c:v>5896</c:v>
                </c:pt>
                <c:pt idx="7">
                  <c:v>5349</c:v>
                </c:pt>
                <c:pt idx="8">
                  <c:v>5711</c:v>
                </c:pt>
                <c:pt idx="9">
                  <c:v>5483</c:v>
                </c:pt>
                <c:pt idx="10">
                  <c:v>4834</c:v>
                </c:pt>
                <c:pt idx="11">
                  <c:v>5106</c:v>
                </c:pt>
                <c:pt idx="12">
                  <c:v>4550</c:v>
                </c:pt>
                <c:pt idx="13">
                  <c:v>4435</c:v>
                </c:pt>
                <c:pt idx="14">
                  <c:v>5349</c:v>
                </c:pt>
                <c:pt idx="15">
                  <c:v>4560</c:v>
                </c:pt>
                <c:pt idx="16">
                  <c:v>4762</c:v>
                </c:pt>
                <c:pt idx="17">
                  <c:v>5157</c:v>
                </c:pt>
                <c:pt idx="18">
                  <c:v>5585</c:v>
                </c:pt>
                <c:pt idx="19">
                  <c:v>5567</c:v>
                </c:pt>
                <c:pt idx="20">
                  <c:v>5511</c:v>
                </c:pt>
                <c:pt idx="21">
                  <c:v>5498</c:v>
                </c:pt>
                <c:pt idx="22">
                  <c:v>5674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CA8A-456C-B225-5FED065605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97940736"/>
        <c:axId val="197942272"/>
      </c:barChart>
      <c:lineChart>
        <c:grouping val="standard"/>
        <c:varyColors val="0"/>
        <c:ser>
          <c:idx val="1"/>
          <c:order val="1"/>
          <c:tx>
            <c:strRef>
              <c:f>табела!$D$2</c:f>
              <c:strCache>
                <c:ptCount val="1"/>
                <c:pt idx="0">
                  <c:v>Умрли</c:v>
                </c:pt>
              </c:strCache>
            </c:strRef>
          </c:tx>
          <c:spPr>
            <a:ln w="28575" cap="rnd">
              <a:solidFill>
                <a:schemeClr val="bg1">
                  <a:lumMod val="75000"/>
                </a:scheme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chemeClr val="bg1">
                  <a:lumMod val="75000"/>
                </a:schemeClr>
              </a:solidFill>
              <a:ln w="9525">
                <a:noFill/>
              </a:ln>
              <a:effectLst/>
            </c:spPr>
          </c:marker>
          <c:dLbls>
            <c:dLbl>
              <c:idx val="11"/>
              <c:layout>
                <c:manualLayout>
                  <c:x val="-4.386388888888889E-2"/>
                  <c:y val="-5.993283582089552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CA8A-456C-B225-5FED06560537}"/>
                </c:ext>
              </c:extLst>
            </c:dLbl>
            <c:dLbl>
              <c:idx val="12"/>
              <c:layout>
                <c:manualLayout>
                  <c:x val="-3.7638398692810611E-2"/>
                  <c:y val="-7.572885572139308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CA8A-456C-B225-5FED06560537}"/>
                </c:ext>
              </c:extLst>
            </c:dLbl>
            <c:dLbl>
              <c:idx val="13"/>
              <c:layout>
                <c:manualLayout>
                  <c:x val="-3.7638398692810382E-2"/>
                  <c:y val="-5.466749585406301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CA8A-456C-B225-5FED06560537}"/>
                </c:ext>
              </c:extLst>
            </c:dLbl>
            <c:dLbl>
              <c:idx val="14"/>
              <c:layout>
                <c:manualLayout>
                  <c:x val="-5.0089379084967321E-2"/>
                  <c:y val="-7.57288557213930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CA8A-456C-B225-5FED06560537}"/>
                </c:ext>
              </c:extLst>
            </c:dLbl>
            <c:dLbl>
              <c:idx val="15"/>
              <c:layout>
                <c:manualLayout>
                  <c:x val="-3.9713562091503271E-2"/>
                  <c:y val="-5.993283582089557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CA8A-456C-B225-5FED06560537}"/>
                </c:ext>
              </c:extLst>
            </c:dLbl>
            <c:dLbl>
              <c:idx val="21"/>
              <c:layout>
                <c:manualLayout>
                  <c:x val="-5.2164542483660134E-2"/>
                  <c:y val="-5.466749585406303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CA8A-456C-B225-5FED0656053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multiLvlStrRef>
              <c:f>табела!$A$3:$B$37</c:f>
              <c:multiLvlStrCache>
                <c:ptCount val="35"/>
                <c:lvl>
                  <c:pt idx="0">
                    <c:v>I</c:v>
                  </c:pt>
                  <c:pt idx="1">
                    <c:v>II</c:v>
                  </c:pt>
                  <c:pt idx="2">
                    <c:v>III</c:v>
                  </c:pt>
                  <c:pt idx="3">
                    <c:v>IV</c:v>
                  </c:pt>
                  <c:pt idx="4">
                    <c:v>V</c:v>
                  </c:pt>
                  <c:pt idx="5">
                    <c:v>VI</c:v>
                  </c:pt>
                  <c:pt idx="6">
                    <c:v>VII</c:v>
                  </c:pt>
                  <c:pt idx="7">
                    <c:v>VIII</c:v>
                  </c:pt>
                  <c:pt idx="8">
                    <c:v>IX</c:v>
                  </c:pt>
                  <c:pt idx="9">
                    <c:v>X</c:v>
                  </c:pt>
                  <c:pt idx="10">
                    <c:v>XI</c:v>
                  </c:pt>
                  <c:pt idx="11">
                    <c:v>XII</c:v>
                  </c:pt>
                  <c:pt idx="12">
                    <c:v>I</c:v>
                  </c:pt>
                  <c:pt idx="13">
                    <c:v>II</c:v>
                  </c:pt>
                  <c:pt idx="14">
                    <c:v>III</c:v>
                  </c:pt>
                  <c:pt idx="15">
                    <c:v>IV</c:v>
                  </c:pt>
                  <c:pt idx="16">
                    <c:v>V</c:v>
                  </c:pt>
                  <c:pt idx="17">
                    <c:v>VI</c:v>
                  </c:pt>
                  <c:pt idx="18">
                    <c:v>VII</c:v>
                  </c:pt>
                  <c:pt idx="19">
                    <c:v>VIII</c:v>
                  </c:pt>
                  <c:pt idx="20">
                    <c:v>IX</c:v>
                  </c:pt>
                  <c:pt idx="21">
                    <c:v>X</c:v>
                  </c:pt>
                  <c:pt idx="22">
                    <c:v>XI</c:v>
                  </c:pt>
                  <c:pt idx="23">
                    <c:v>XII</c:v>
                  </c:pt>
                  <c:pt idx="24">
                    <c:v>I</c:v>
                  </c:pt>
                  <c:pt idx="25">
                    <c:v>II</c:v>
                  </c:pt>
                  <c:pt idx="26">
                    <c:v>III</c:v>
                  </c:pt>
                  <c:pt idx="27">
                    <c:v>IV</c:v>
                  </c:pt>
                  <c:pt idx="28">
                    <c:v>V</c:v>
                  </c:pt>
                  <c:pt idx="29">
                    <c:v>VI</c:v>
                  </c:pt>
                  <c:pt idx="30">
                    <c:v>VII</c:v>
                  </c:pt>
                  <c:pt idx="31">
                    <c:v>VIII</c:v>
                  </c:pt>
                  <c:pt idx="32">
                    <c:v>IX</c:v>
                  </c:pt>
                  <c:pt idx="33">
                    <c:v>X</c:v>
                  </c:pt>
                  <c:pt idx="34">
                    <c:v>XI</c:v>
                  </c:pt>
                </c:lvl>
                <c:lvl>
                  <c:pt idx="0">
                    <c:v>2019</c:v>
                  </c:pt>
                  <c:pt idx="12">
                    <c:v>2020</c:v>
                  </c:pt>
                  <c:pt idx="24">
                    <c:v>2021</c:v>
                  </c:pt>
                </c:lvl>
              </c:multiLvlStrCache>
            </c:multiLvlStrRef>
          </c:cat>
          <c:val>
            <c:numRef>
              <c:f>табела!$D$15:$D$37</c:f>
              <c:numCache>
                <c:formatCode>General</c:formatCode>
                <c:ptCount val="23"/>
                <c:pt idx="0">
                  <c:v>8706</c:v>
                </c:pt>
                <c:pt idx="1">
                  <c:v>9122</c:v>
                </c:pt>
                <c:pt idx="2">
                  <c:v>8189</c:v>
                </c:pt>
                <c:pt idx="3">
                  <c:v>8625</c:v>
                </c:pt>
                <c:pt idx="4">
                  <c:v>8602</c:v>
                </c:pt>
                <c:pt idx="5">
                  <c:v>8325</c:v>
                </c:pt>
                <c:pt idx="6">
                  <c:v>10023</c:v>
                </c:pt>
                <c:pt idx="7">
                  <c:v>8730</c:v>
                </c:pt>
                <c:pt idx="8">
                  <c:v>8123</c:v>
                </c:pt>
                <c:pt idx="9">
                  <c:v>8353</c:v>
                </c:pt>
                <c:pt idx="10">
                  <c:v>10835</c:v>
                </c:pt>
                <c:pt idx="11">
                  <c:v>17321</c:v>
                </c:pt>
                <c:pt idx="12">
                  <c:v>10417</c:v>
                </c:pt>
                <c:pt idx="13">
                  <c:v>10166</c:v>
                </c:pt>
                <c:pt idx="14">
                  <c:v>12952</c:v>
                </c:pt>
                <c:pt idx="15">
                  <c:v>12659</c:v>
                </c:pt>
                <c:pt idx="16">
                  <c:v>10525</c:v>
                </c:pt>
                <c:pt idx="17">
                  <c:v>9098</c:v>
                </c:pt>
                <c:pt idx="18">
                  <c:v>8417</c:v>
                </c:pt>
                <c:pt idx="19">
                  <c:v>8447</c:v>
                </c:pt>
                <c:pt idx="20">
                  <c:v>11032</c:v>
                </c:pt>
                <c:pt idx="21">
                  <c:v>14666</c:v>
                </c:pt>
                <c:pt idx="22">
                  <c:v>15113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CA8A-456C-B225-5FED065605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7940736"/>
        <c:axId val="197942272"/>
      </c:lineChart>
      <c:catAx>
        <c:axId val="1979407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942272"/>
        <c:crosses val="autoZero"/>
        <c:auto val="1"/>
        <c:lblAlgn val="ctr"/>
        <c:lblOffset val="100"/>
        <c:noMultiLvlLbl val="0"/>
      </c:catAx>
      <c:valAx>
        <c:axId val="197942272"/>
        <c:scaling>
          <c:orientation val="minMax"/>
          <c:max val="18000"/>
        </c:scaling>
        <c:delete val="1"/>
        <c:axPos val="l"/>
        <c:numFmt formatCode="General" sourceLinked="1"/>
        <c:majorTickMark val="out"/>
        <c:minorTickMark val="none"/>
        <c:tickLblPos val="nextTo"/>
        <c:crossAx val="1979407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730735294117648"/>
          <c:y val="0.90991507936507932"/>
          <c:w val="0.30538529411764703"/>
          <c:h val="8.504523809523810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List1!$E$3</c:f>
              <c:strCache>
                <c:ptCount val="1"/>
                <c:pt idx="0">
                  <c:v>Живорођени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1204481792717087E-2"/>
                  <c:y val="-1.972386587771203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DC-47E9-A29A-C7BDFFE45835}"/>
                </c:ext>
              </c:extLst>
            </c:dLbl>
            <c:dLbl>
              <c:idx val="15"/>
              <c:layout>
                <c:manualLayout>
                  <c:x val="-7.4696545284780582E-3"/>
                  <c:y val="-3.6160003052364478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8DC-47E9-A29A-C7BDFFE458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spPr>
              <a:ln w="19050" cap="rnd">
                <a:solidFill>
                  <a:schemeClr val="accent2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cat>
            <c:numRef>
              <c:f>List1!$F$2:$U$2</c:f>
              <c:numCache>
                <c:formatCode>General</c:formatCode>
                <c:ptCount val="16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2020</c:v>
                </c:pt>
              </c:numCache>
            </c:numRef>
          </c:cat>
          <c:val>
            <c:numRef>
              <c:f>List1!$F$3:$U$3</c:f>
              <c:numCache>
                <c:formatCode>General</c:formatCode>
                <c:ptCount val="16"/>
                <c:pt idx="0">
                  <c:v>72180</c:v>
                </c:pt>
                <c:pt idx="1">
                  <c:v>70997</c:v>
                </c:pt>
                <c:pt idx="2">
                  <c:v>68102</c:v>
                </c:pt>
                <c:pt idx="3">
                  <c:v>69083</c:v>
                </c:pt>
                <c:pt idx="4">
                  <c:v>70299</c:v>
                </c:pt>
                <c:pt idx="5">
                  <c:v>68304</c:v>
                </c:pt>
                <c:pt idx="6">
                  <c:v>65598</c:v>
                </c:pt>
                <c:pt idx="7">
                  <c:v>67257</c:v>
                </c:pt>
                <c:pt idx="8">
                  <c:v>65554</c:v>
                </c:pt>
                <c:pt idx="9">
                  <c:v>66461</c:v>
                </c:pt>
                <c:pt idx="10">
                  <c:v>65657</c:v>
                </c:pt>
                <c:pt idx="11">
                  <c:v>64734</c:v>
                </c:pt>
                <c:pt idx="12">
                  <c:v>64894</c:v>
                </c:pt>
                <c:pt idx="13">
                  <c:v>63975</c:v>
                </c:pt>
                <c:pt idx="14">
                  <c:v>64399</c:v>
                </c:pt>
                <c:pt idx="15">
                  <c:v>61692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8DC-47E9-A29A-C7BDFFE45835}"/>
            </c:ext>
          </c:extLst>
        </c:ser>
        <c:ser>
          <c:idx val="1"/>
          <c:order val="1"/>
          <c:tx>
            <c:strRef>
              <c:f>List1!$E$4</c:f>
              <c:strCache>
                <c:ptCount val="1"/>
                <c:pt idx="0">
                  <c:v>Умрли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38DC-47E9-A29A-C7BDFFE45835}"/>
                </c:ext>
              </c:extLst>
            </c:dLbl>
            <c:dLbl>
              <c:idx val="15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38DC-47E9-A29A-C7BDFFE458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spPr>
              <a:ln w="19050" cap="rnd">
                <a:solidFill>
                  <a:schemeClr val="tx2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cat>
            <c:numRef>
              <c:f>List1!$F$2:$U$2</c:f>
              <c:numCache>
                <c:formatCode>General</c:formatCode>
                <c:ptCount val="16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2020</c:v>
                </c:pt>
              </c:numCache>
            </c:numRef>
          </c:cat>
          <c:val>
            <c:numRef>
              <c:f>List1!$F$4:$U$4</c:f>
              <c:numCache>
                <c:formatCode>General</c:formatCode>
                <c:ptCount val="16"/>
                <c:pt idx="0">
                  <c:v>106771</c:v>
                </c:pt>
                <c:pt idx="1">
                  <c:v>102884</c:v>
                </c:pt>
                <c:pt idx="2">
                  <c:v>102805</c:v>
                </c:pt>
                <c:pt idx="3">
                  <c:v>102711</c:v>
                </c:pt>
                <c:pt idx="4">
                  <c:v>104000</c:v>
                </c:pt>
                <c:pt idx="5">
                  <c:v>103211</c:v>
                </c:pt>
                <c:pt idx="6">
                  <c:v>102935</c:v>
                </c:pt>
                <c:pt idx="7">
                  <c:v>102400</c:v>
                </c:pt>
                <c:pt idx="8">
                  <c:v>100300</c:v>
                </c:pt>
                <c:pt idx="9">
                  <c:v>101247</c:v>
                </c:pt>
                <c:pt idx="10">
                  <c:v>103678</c:v>
                </c:pt>
                <c:pt idx="11">
                  <c:v>100834</c:v>
                </c:pt>
                <c:pt idx="12">
                  <c:v>103722</c:v>
                </c:pt>
                <c:pt idx="13">
                  <c:v>101655</c:v>
                </c:pt>
                <c:pt idx="14">
                  <c:v>101458</c:v>
                </c:pt>
                <c:pt idx="15">
                  <c:v>116850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38DC-47E9-A29A-C7BDFFE45835}"/>
            </c:ext>
          </c:extLst>
        </c:ser>
        <c:ser>
          <c:idx val="2"/>
          <c:order val="2"/>
          <c:tx>
            <c:strRef>
              <c:f>List1!$E$5</c:f>
              <c:strCache>
                <c:ptCount val="1"/>
                <c:pt idx="0">
                  <c:v>Природни прираштај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38DC-47E9-A29A-C7BDFFE45835}"/>
                </c:ext>
              </c:extLst>
            </c:dLbl>
            <c:dLbl>
              <c:idx val="15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38DC-47E9-A29A-C7BDFFE458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spPr>
              <a:ln w="19050" cap="rnd">
                <a:solidFill>
                  <a:schemeClr val="accent3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cat>
            <c:numRef>
              <c:f>List1!$F$2:$U$2</c:f>
              <c:numCache>
                <c:formatCode>General</c:formatCode>
                <c:ptCount val="16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  <c:pt idx="3">
                  <c:v>2008</c:v>
                </c:pt>
                <c:pt idx="4">
                  <c:v>2009</c:v>
                </c:pt>
                <c:pt idx="5">
                  <c:v>2010</c:v>
                </c:pt>
                <c:pt idx="6">
                  <c:v>2011</c:v>
                </c:pt>
                <c:pt idx="7">
                  <c:v>2012</c:v>
                </c:pt>
                <c:pt idx="8">
                  <c:v>2013</c:v>
                </c:pt>
                <c:pt idx="9">
                  <c:v>2014</c:v>
                </c:pt>
                <c:pt idx="10">
                  <c:v>2015</c:v>
                </c:pt>
                <c:pt idx="11">
                  <c:v>2016</c:v>
                </c:pt>
                <c:pt idx="12">
                  <c:v>2017</c:v>
                </c:pt>
                <c:pt idx="13">
                  <c:v>2018</c:v>
                </c:pt>
                <c:pt idx="14">
                  <c:v>2019</c:v>
                </c:pt>
                <c:pt idx="15">
                  <c:v>2020</c:v>
                </c:pt>
              </c:numCache>
            </c:numRef>
          </c:cat>
          <c:val>
            <c:numRef>
              <c:f>List1!$F$5:$U$5</c:f>
              <c:numCache>
                <c:formatCode>General</c:formatCode>
                <c:ptCount val="16"/>
                <c:pt idx="0">
                  <c:v>-34591</c:v>
                </c:pt>
                <c:pt idx="1">
                  <c:v>-31887</c:v>
                </c:pt>
                <c:pt idx="2">
                  <c:v>-34703</c:v>
                </c:pt>
                <c:pt idx="3">
                  <c:v>-33628</c:v>
                </c:pt>
                <c:pt idx="4">
                  <c:v>-33701</c:v>
                </c:pt>
                <c:pt idx="5">
                  <c:v>-34907</c:v>
                </c:pt>
                <c:pt idx="6">
                  <c:v>-37337</c:v>
                </c:pt>
                <c:pt idx="7">
                  <c:v>-35143</c:v>
                </c:pt>
                <c:pt idx="8">
                  <c:v>-34746</c:v>
                </c:pt>
                <c:pt idx="9">
                  <c:v>-34786</c:v>
                </c:pt>
                <c:pt idx="10">
                  <c:v>-38021</c:v>
                </c:pt>
                <c:pt idx="11">
                  <c:v>-36100</c:v>
                </c:pt>
                <c:pt idx="12">
                  <c:v>-38828</c:v>
                </c:pt>
                <c:pt idx="13">
                  <c:v>-37680</c:v>
                </c:pt>
                <c:pt idx="14">
                  <c:v>-37059</c:v>
                </c:pt>
                <c:pt idx="15">
                  <c:v>-55158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38DC-47E9-A29A-C7BDFFE458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-3"/>
        <c:axId val="626772624"/>
        <c:axId val="626768880"/>
      </c:barChart>
      <c:catAx>
        <c:axId val="626772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26768880"/>
        <c:crosses val="autoZero"/>
        <c:auto val="1"/>
        <c:lblAlgn val="ctr"/>
        <c:lblOffset val="100"/>
        <c:noMultiLvlLbl val="0"/>
      </c:catAx>
      <c:valAx>
        <c:axId val="626768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26772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ayout>
        <c:manualLayout>
          <c:xMode val="edge"/>
          <c:yMode val="edge"/>
          <c:x val="0.33389381217261338"/>
          <c:y val="0.89903218059474654"/>
          <c:w val="0.33221237565477324"/>
          <c:h val="8.772620654205184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7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  <a:lumOff val="2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07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  <a:lumOff val="2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207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  <a:lumOff val="2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0.54621</cdr:x>
      <cdr:y>0.11615</cdr:y>
    </cdr:from>
    <cdr:to>
      <cdr:x>0.97803</cdr:x>
      <cdr:y>0.98795</cdr:y>
    </cdr:to>
    <cdr:sp macro="" textlink="">
      <cdr:nvSpPr>
        <cdr:cNvPr id="2" name="Rectangle 1"/>
        <cdr:cNvSpPr/>
      </cdr:nvSpPr>
      <cdr:spPr>
        <a:xfrm xmlns:a="http://schemas.openxmlformats.org/drawingml/2006/main">
          <a:off x="4291320" y="444500"/>
          <a:ext cx="3392610" cy="333629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8575">
          <a:solidFill>
            <a:srgbClr val="FF0000"/>
          </a:solidFill>
        </a:ln>
      </cdr:spPr>
      <cdr:style>
        <a:lnRef xmlns:a="http://schemas.openxmlformats.org/drawingml/2006/main" idx="2">
          <a:schemeClr val="dk1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dk1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sr-Latn-RS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0.54628</cdr:x>
      <cdr:y>0.16256</cdr:y>
    </cdr:from>
    <cdr:to>
      <cdr:x>0.98194</cdr:x>
      <cdr:y>0.98853</cdr:y>
    </cdr:to>
    <cdr:sp macro="" textlink="">
      <cdr:nvSpPr>
        <cdr:cNvPr id="2" name="Rectangle 1"/>
        <cdr:cNvSpPr/>
      </cdr:nvSpPr>
      <cdr:spPr>
        <a:xfrm xmlns:a="http://schemas.openxmlformats.org/drawingml/2006/main">
          <a:off x="4240703" y="576263"/>
          <a:ext cx="3381974" cy="2927966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8575">
          <a:solidFill>
            <a:srgbClr val="FF0000"/>
          </a:solidFill>
        </a:ln>
      </cdr:spPr>
      <cdr:style>
        <a:lnRef xmlns:a="http://schemas.openxmlformats.org/drawingml/2006/main" idx="2">
          <a:schemeClr val="dk1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dk1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sr-Latn-RS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0.00262</cdr:x>
      <cdr:y>0.03272</cdr:y>
    </cdr:from>
    <cdr:to>
      <cdr:x>0.05239</cdr:x>
      <cdr:y>0.13429</cdr:y>
    </cdr:to>
    <cdr:sp macro="" textlink="">
      <cdr:nvSpPr>
        <cdr:cNvPr id="4" name="TextBox 1"/>
        <cdr:cNvSpPr txBox="1"/>
      </cdr:nvSpPr>
      <cdr:spPr>
        <a:xfrm xmlns:a="http://schemas.openxmlformats.org/drawingml/2006/main">
          <a:off x="22225" y="136525"/>
          <a:ext cx="421389" cy="42372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100"/>
            <a:t>%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0AA6306-2A7A-4231-8B00-D5C62D67774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7346F7E-F4D4-41E7-99DA-8C41A6CE88B3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970338" y="0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544EBF16-3B31-4F19-AB99-F771E5E648BD}" type="datetimeFigureOut">
              <a:rPr lang="en-US"/>
              <a:pPr>
                <a:defRPr/>
              </a:pPr>
              <a:t>12/29/2021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71757-4B73-4DE9-8FCA-566C4F3C21E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829675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2BC3E62-ADD3-47C1-B932-BB27691B017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970338" y="8829675"/>
            <a:ext cx="3038475" cy="465138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923B89A5-672C-43A2-82DB-171000BB88D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A0AF1DD-305F-4FC2-A0BE-7F65801D9E2B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9A7437A-134A-4FE1-AD2D-143C674470C7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970338" y="0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A01B0602-CDC3-4483-9C34-55C804F53B88}" type="datetimeFigureOut">
              <a:rPr lang="en-US"/>
              <a:pPr>
                <a:defRPr/>
              </a:pPr>
              <a:t>12/29/2021</a:t>
            </a:fld>
            <a:endParaRPr 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F494A065-1ECF-4F3C-8134-5F29F0C8098C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ACE14858-1B31-4E6B-BEE8-0EE61398246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00088" y="4416425"/>
            <a:ext cx="5610225" cy="4183063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1B3D5E3-DA49-4D1B-BACB-C46A3C2F3E99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829675"/>
            <a:ext cx="3038475" cy="46513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7AA3498-EF2D-4DEF-9E7E-049FBEBAD6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970338" y="8829675"/>
            <a:ext cx="3038475" cy="465138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A8CE1F65-133C-4557-B4CF-4C8C0D8BCC4F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Image Placeholder 1">
            <a:extLst>
              <a:ext uri="{FF2B5EF4-FFF2-40B4-BE49-F238E27FC236}">
                <a16:creationId xmlns:a16="http://schemas.microsoft.com/office/drawing/2014/main" id="{F51A744E-45C9-464C-BA4D-1910A1CDDA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Notes Placeholder 2">
            <a:extLst>
              <a:ext uri="{FF2B5EF4-FFF2-40B4-BE49-F238E27FC236}">
                <a16:creationId xmlns:a16="http://schemas.microsoft.com/office/drawing/2014/main" id="{AC51717B-4AAC-4461-BB40-0682FBC7123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/>
          </a:p>
        </p:txBody>
      </p:sp>
      <p:sp>
        <p:nvSpPr>
          <p:cNvPr id="18436" name="Slide Number Placeholder 3">
            <a:extLst>
              <a:ext uri="{FF2B5EF4-FFF2-40B4-BE49-F238E27FC236}">
                <a16:creationId xmlns:a16="http://schemas.microsoft.com/office/drawing/2014/main" id="{2D9A8387-49AB-4560-AC05-4F4170BA20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22581844-CDA2-469B-B71E-5B65D5F2D151}" type="slidenum">
              <a:rPr lang="en-US" altLang="en-US" sz="1200"/>
              <a:pPr/>
              <a:t>8</a:t>
            </a:fld>
            <a:endParaRPr lang="en-US" altLang="en-US" sz="1200"/>
          </a:p>
        </p:txBody>
      </p:sp>
      <p:sp>
        <p:nvSpPr>
          <p:cNvPr id="18437" name="Footer Placeholder 4">
            <a:extLst>
              <a:ext uri="{FF2B5EF4-FFF2-40B4-BE49-F238E27FC236}">
                <a16:creationId xmlns:a16="http://schemas.microsoft.com/office/drawing/2014/main" id="{FD0C6640-5AC5-4647-A8AF-4CC3EE6601D5}"/>
              </a:ext>
            </a:extLst>
          </p:cNvPr>
          <p:cNvSpPr>
            <a:spLocks noGrp="1"/>
          </p:cNvSpPr>
          <p:nvPr>
            <p:ph type="ftr" sz="quarter" idx="4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endParaRPr lang="en-US" altLang="en-US" sz="120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6D23F782-8ED7-4D7E-AC91-334B2787DE1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Rectangle 3">
            <a:extLst>
              <a:ext uri="{FF2B5EF4-FFF2-40B4-BE49-F238E27FC236}">
                <a16:creationId xmlns:a16="http://schemas.microsoft.com/office/drawing/2014/main" id="{080042AA-4E12-4665-A7BE-3C853B817A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sr-Cyrl-CS" altLang="en-US"/>
          </a:p>
        </p:txBody>
      </p:sp>
      <p:sp>
        <p:nvSpPr>
          <p:cNvPr id="17412" name="Slide Number Placeholder 1">
            <a:extLst>
              <a:ext uri="{FF2B5EF4-FFF2-40B4-BE49-F238E27FC236}">
                <a16:creationId xmlns:a16="http://schemas.microsoft.com/office/drawing/2014/main" id="{49F924CA-A052-42D2-B57A-C7A1C0412D8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263E88EB-3EF3-4A43-941F-A6BE9863A97B}" type="slidenum">
              <a:rPr lang="en-US" altLang="en-US" sz="1200">
                <a:cs typeface="Arial" panose="020B0604020202020204" pitchFamily="34" charset="0"/>
              </a:rPr>
              <a:pPr/>
              <a:t>16</a:t>
            </a:fld>
            <a:endParaRPr lang="en-US" altLang="en-US" sz="1200"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extLst>
              <a:ext uri="{FF2B5EF4-FFF2-40B4-BE49-F238E27FC236}">
                <a16:creationId xmlns:a16="http://schemas.microsoft.com/office/drawing/2014/main" id="{F39B6242-3132-4376-9A83-80EB6A6A5FC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Rectangle 3">
            <a:extLst>
              <a:ext uri="{FF2B5EF4-FFF2-40B4-BE49-F238E27FC236}">
                <a16:creationId xmlns:a16="http://schemas.microsoft.com/office/drawing/2014/main" id="{C7722FBA-0AAE-4532-A62E-798B53C244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sr-Cyrl-CS" altLang="en-US"/>
          </a:p>
        </p:txBody>
      </p:sp>
      <p:sp>
        <p:nvSpPr>
          <p:cNvPr id="34820" name="Slide Number Placeholder 1">
            <a:extLst>
              <a:ext uri="{FF2B5EF4-FFF2-40B4-BE49-F238E27FC236}">
                <a16:creationId xmlns:a16="http://schemas.microsoft.com/office/drawing/2014/main" id="{415DEB2C-B555-4735-AB33-BF2C24619C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EB140FA0-F61E-44C4-BB0A-F9A5F01E01EF}" type="slidenum">
              <a:rPr lang="en-US" altLang="en-US" sz="1200">
                <a:cs typeface="Arial" panose="020B0604020202020204" pitchFamily="34" charset="0"/>
              </a:rPr>
              <a:pPr/>
              <a:t>17</a:t>
            </a:fld>
            <a:endParaRPr lang="en-US" altLang="en-US" sz="1200"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Image Placeholder 1">
            <a:extLst>
              <a:ext uri="{FF2B5EF4-FFF2-40B4-BE49-F238E27FC236}">
                <a16:creationId xmlns:a16="http://schemas.microsoft.com/office/drawing/2014/main" id="{2A3267F9-7300-4BFE-A456-92C00CEBAE9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Notes Placeholder 2">
            <a:extLst>
              <a:ext uri="{FF2B5EF4-FFF2-40B4-BE49-F238E27FC236}">
                <a16:creationId xmlns:a16="http://schemas.microsoft.com/office/drawing/2014/main" id="{B4735411-BC04-4CB8-88E1-7B3CA346B7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7412" name="Footer Placeholder 3">
            <a:extLst>
              <a:ext uri="{FF2B5EF4-FFF2-40B4-BE49-F238E27FC236}">
                <a16:creationId xmlns:a16="http://schemas.microsoft.com/office/drawing/2014/main" id="{2A330D09-32E3-4BC9-A859-45EB5E62A73F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endParaRPr lang="en-US" altLang="en-US" sz="1200"/>
          </a:p>
        </p:txBody>
      </p:sp>
      <p:sp>
        <p:nvSpPr>
          <p:cNvPr id="17413" name="Slide Number Placeholder 4">
            <a:extLst>
              <a:ext uri="{FF2B5EF4-FFF2-40B4-BE49-F238E27FC236}">
                <a16:creationId xmlns:a16="http://schemas.microsoft.com/office/drawing/2014/main" id="{22BA5551-C9C1-480F-9C66-AF69D3CFFBD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A2FCC2FA-F305-4F83-BDF8-90A79FCF234F}" type="slidenum">
              <a:rPr lang="en-US" altLang="en-US" sz="1200" smtClean="0"/>
              <a:pPr/>
              <a:t>21</a:t>
            </a:fld>
            <a:endParaRPr lang="en-US" altLang="en-US" sz="120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>
            <a:extLst>
              <a:ext uri="{FF2B5EF4-FFF2-40B4-BE49-F238E27FC236}">
                <a16:creationId xmlns:a16="http://schemas.microsoft.com/office/drawing/2014/main" id="{1BF1B28B-1EBB-4E8D-A20B-E9584F379030}"/>
              </a:ext>
            </a:extLst>
          </p:cNvPr>
          <p:cNvGrpSpPr>
            <a:grpSpLocks/>
          </p:cNvGrpSpPr>
          <p:nvPr/>
        </p:nvGrpSpPr>
        <p:grpSpPr bwMode="auto">
          <a:xfrm>
            <a:off x="838200" y="1528763"/>
            <a:ext cx="8137525" cy="92075"/>
            <a:chOff x="1381125" y="1528434"/>
            <a:chExt cx="7421880" cy="92153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2BE948B1-CE3D-483A-8083-63D4E399F71B}"/>
                </a:ext>
              </a:extLst>
            </p:cNvPr>
            <p:cNvCxnSpPr/>
            <p:nvPr/>
          </p:nvCxnSpPr>
          <p:spPr>
            <a:xfrm rot="16200000">
              <a:off x="4992885" y="-2040428"/>
              <a:ext cx="0" cy="72235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8F76A451-7892-4700-8267-9D617DC152A7}"/>
                </a:ext>
              </a:extLst>
            </p:cNvPr>
            <p:cNvCxnSpPr/>
            <p:nvPr/>
          </p:nvCxnSpPr>
          <p:spPr>
            <a:xfrm rot="16200000">
              <a:off x="5052973" y="-1763131"/>
              <a:ext cx="0" cy="6767434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36CF63FE-1147-4316-917A-3C82FBFBC9E8}"/>
                </a:ext>
              </a:extLst>
            </p:cNvPr>
            <p:cNvCxnSpPr/>
            <p:nvPr/>
          </p:nvCxnSpPr>
          <p:spPr>
            <a:xfrm rot="16200000">
              <a:off x="5236854" y="-2037718"/>
              <a:ext cx="0" cy="71323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pic>
        <p:nvPicPr>
          <p:cNvPr id="10" name="Picture 8">
            <a:extLst>
              <a:ext uri="{FF2B5EF4-FFF2-40B4-BE49-F238E27FC236}">
                <a16:creationId xmlns:a16="http://schemas.microsoft.com/office/drawing/2014/main" id="{01F3887C-25F9-4AD2-8AF2-309E73529F3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6075" y="214313"/>
            <a:ext cx="1281113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D2E0234-9A2D-46E4-8AC6-FF156AC387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9463" y="623888"/>
            <a:ext cx="2954337" cy="614362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defRPr/>
            </a:pPr>
            <a:r>
              <a:rPr lang="sr-Cyrl-RS" altLang="en-US" sz="1800">
                <a:solidFill>
                  <a:srgbClr val="AA0000"/>
                </a:solidFill>
              </a:rPr>
              <a:t>Република Србија</a:t>
            </a:r>
          </a:p>
          <a:p>
            <a:pPr algn="ctr" eaLnBrk="1" hangingPunct="1">
              <a:defRPr/>
            </a:pPr>
            <a:r>
              <a:rPr lang="sr-Cyrl-RS" altLang="en-US">
                <a:solidFill>
                  <a:srgbClr val="6A6A6A"/>
                </a:solidFill>
              </a:rPr>
              <a:t>Републички завод за статистику</a:t>
            </a:r>
            <a:endParaRPr lang="en-US" altLang="en-US">
              <a:solidFill>
                <a:srgbClr val="6A6A6A"/>
              </a:solidFill>
            </a:endParaRPr>
          </a:p>
        </p:txBody>
      </p:sp>
      <p:grpSp>
        <p:nvGrpSpPr>
          <p:cNvPr id="12" name="Group 10">
            <a:extLst>
              <a:ext uri="{FF2B5EF4-FFF2-40B4-BE49-F238E27FC236}">
                <a16:creationId xmlns:a16="http://schemas.microsoft.com/office/drawing/2014/main" id="{DB2D7537-33C5-4404-9CB8-AEEE582D977B}"/>
              </a:ext>
            </a:extLst>
          </p:cNvPr>
          <p:cNvGrpSpPr>
            <a:grpSpLocks/>
          </p:cNvGrpSpPr>
          <p:nvPr/>
        </p:nvGrpSpPr>
        <p:grpSpPr bwMode="auto">
          <a:xfrm>
            <a:off x="563563" y="1444625"/>
            <a:ext cx="274637" cy="273050"/>
            <a:chOff x="7958668" y="5669232"/>
            <a:chExt cx="457200" cy="4572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AD76298-2026-4AC4-97F1-856CE64B937A}"/>
                </a:ext>
              </a:extLst>
            </p:cNvPr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085DA55-95A8-4AFA-896D-D7362D1E3E89}"/>
                </a:ext>
              </a:extLst>
            </p:cNvPr>
            <p:cNvSpPr/>
            <p:nvPr/>
          </p:nvSpPr>
          <p:spPr>
            <a:xfrm>
              <a:off x="8244088" y="5958970"/>
              <a:ext cx="103068" cy="101009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</p:grpSp>
      <p:grpSp>
        <p:nvGrpSpPr>
          <p:cNvPr id="15" name="Group 13">
            <a:extLst>
              <a:ext uri="{FF2B5EF4-FFF2-40B4-BE49-F238E27FC236}">
                <a16:creationId xmlns:a16="http://schemas.microsoft.com/office/drawing/2014/main" id="{DB2E16A3-69DF-43C0-B1E3-1EC223D1FE0C}"/>
              </a:ext>
            </a:extLst>
          </p:cNvPr>
          <p:cNvGrpSpPr>
            <a:grpSpLocks/>
          </p:cNvGrpSpPr>
          <p:nvPr/>
        </p:nvGrpSpPr>
        <p:grpSpPr bwMode="auto">
          <a:xfrm>
            <a:off x="390525" y="136525"/>
            <a:ext cx="90488" cy="6584950"/>
            <a:chOff x="1047793" y="137160"/>
            <a:chExt cx="90062" cy="6583680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3122073-945D-45FD-998A-6F363EB69A30}"/>
                </a:ext>
              </a:extLst>
            </p:cNvPr>
            <p:cNvCxnSpPr/>
            <p:nvPr/>
          </p:nvCxnSpPr>
          <p:spPr>
            <a:xfrm>
              <a:off x="1093614" y="319688"/>
              <a:ext cx="0" cy="621862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7CCC838C-643F-44E0-96E0-0B5D18106216}"/>
                </a:ext>
              </a:extLst>
            </p:cNvPr>
            <p:cNvCxnSpPr/>
            <p:nvPr/>
          </p:nvCxnSpPr>
          <p:spPr>
            <a:xfrm>
              <a:off x="1137855" y="502215"/>
              <a:ext cx="0" cy="5853571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769E98-5BFF-430F-B0B8-87DCBE517832}"/>
                </a:ext>
              </a:extLst>
            </p:cNvPr>
            <p:cNvCxnSpPr/>
            <p:nvPr/>
          </p:nvCxnSpPr>
          <p:spPr>
            <a:xfrm>
              <a:off x="1047793" y="137160"/>
              <a:ext cx="0" cy="6583680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719072"/>
            <a:ext cx="7744968" cy="2532888"/>
          </a:xfrm>
        </p:spPr>
        <p:txBody>
          <a:bodyPr anchorCtr="0"/>
          <a:lstStyle>
            <a:lvl1pPr algn="ctr">
              <a:defRPr sz="3400">
                <a:solidFill>
                  <a:srgbClr val="4272CA"/>
                </a:solidFill>
                <a:effectLst>
                  <a:outerShdw blurRad="50800" dist="12700" algn="ctr" rotWithShape="0">
                    <a:srgbClr val="000000">
                      <a:alpha val="66000"/>
                    </a:srgbClr>
                  </a:outerShdw>
                </a:effectLst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10512" y="4343400"/>
            <a:ext cx="5980176" cy="1252728"/>
          </a:xfrm>
        </p:spPr>
        <p:txBody>
          <a:bodyPr>
            <a:normAutofit/>
          </a:bodyPr>
          <a:lstStyle>
            <a:lvl1pPr marL="0" indent="0" algn="ctr">
              <a:buNone/>
              <a:defRPr sz="2400"/>
            </a:lvl1pPr>
            <a:lvl2pPr marL="257175" indent="0" algn="ctr">
              <a:buNone/>
              <a:defRPr sz="1125"/>
            </a:lvl2pPr>
            <a:lvl3pPr marL="514350" indent="0" algn="ctr">
              <a:buNone/>
              <a:defRPr sz="1013"/>
            </a:lvl3pPr>
            <a:lvl4pPr marL="771525" indent="0" algn="ctr">
              <a:buNone/>
              <a:defRPr sz="900"/>
            </a:lvl4pPr>
            <a:lvl5pPr marL="1028700" indent="0" algn="ctr">
              <a:buNone/>
              <a:defRPr sz="900"/>
            </a:lvl5pPr>
            <a:lvl6pPr marL="1285875" indent="0" algn="ctr">
              <a:buNone/>
              <a:defRPr sz="900"/>
            </a:lvl6pPr>
            <a:lvl7pPr marL="1543050" indent="0" algn="ctr">
              <a:buNone/>
              <a:defRPr sz="900"/>
            </a:lvl7pPr>
            <a:lvl8pPr marL="1800225" indent="0" algn="ctr">
              <a:buNone/>
              <a:defRPr sz="900"/>
            </a:lvl8pPr>
            <a:lvl9pPr marL="2057400" indent="0" algn="ctr">
              <a:buNone/>
              <a:defRPr sz="9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3337560" y="5852160"/>
            <a:ext cx="2743200" cy="548640"/>
          </a:xfrm>
        </p:spPr>
        <p:txBody>
          <a:bodyPr>
            <a:normAutofit/>
          </a:bodyPr>
          <a:lstStyle>
            <a:lvl1pPr marL="0" indent="0" algn="ctr">
              <a:buNone/>
              <a:defRPr sz="1800" baseline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436894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295C1E35-C637-4CA1-B5D5-F86A83A02EBC}"/>
              </a:ext>
            </a:extLst>
          </p:cNvPr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3BD54D4-68A2-440F-9E27-40DA63F7E508}"/>
                </a:ext>
              </a:extLst>
            </p:cNvPr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A4713F15-D298-47DB-B10E-158B5376D79E}"/>
                </a:ext>
              </a:extLst>
            </p:cNvPr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8" name="Group 8">
            <a:extLst>
              <a:ext uri="{FF2B5EF4-FFF2-40B4-BE49-F238E27FC236}">
                <a16:creationId xmlns:a16="http://schemas.microsoft.com/office/drawing/2014/main" id="{2C7D9CB4-41C9-4A38-A17B-A49B050C96F0}"/>
              </a:ext>
            </a:extLst>
          </p:cNvPr>
          <p:cNvGrpSpPr>
            <a:grpSpLocks/>
          </p:cNvGrpSpPr>
          <p:nvPr/>
        </p:nvGrpSpPr>
        <p:grpSpPr bwMode="auto">
          <a:xfrm>
            <a:off x="534988" y="1081088"/>
            <a:ext cx="8231187" cy="46037"/>
            <a:chOff x="1669415" y="1572094"/>
            <a:chExt cx="6979831" cy="45317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69CB3DD7-AFCD-41CF-85B5-91C1CA9A92C9}"/>
                </a:ext>
              </a:extLst>
            </p:cNvPr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7AAEB4DA-0EEA-4C0D-84EB-9A2A55F15DBF}"/>
                </a:ext>
              </a:extLst>
            </p:cNvPr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1" name="Group 11">
            <a:extLst>
              <a:ext uri="{FF2B5EF4-FFF2-40B4-BE49-F238E27FC236}">
                <a16:creationId xmlns:a16="http://schemas.microsoft.com/office/drawing/2014/main" id="{8798CBC0-F4FB-4684-9691-30B412C54B8F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CA464DC8-A87D-4422-A5D2-01AD1C243AEC}"/>
                </a:ext>
              </a:extLst>
            </p:cNvPr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3783BA1F-4D3B-4BB6-9E4B-A4FED0A17C5F}"/>
                </a:ext>
              </a:extLst>
            </p:cNvPr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</p:grp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4" name="Slide Number Placeholder 1">
            <a:extLst>
              <a:ext uri="{FF2B5EF4-FFF2-40B4-BE49-F238E27FC236}">
                <a16:creationId xmlns:a16="http://schemas.microsoft.com/office/drawing/2014/main" id="{CBA07A02-0405-4DCC-AAEE-03579B8112F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DC7DD0E-E7DE-44E0-9B81-A2453D56C9B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23487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2425AA0D-D098-4A55-95B1-A172E8C95B19}"/>
              </a:ext>
            </a:extLst>
          </p:cNvPr>
          <p:cNvGrpSpPr>
            <a:grpSpLocks/>
          </p:cNvGrpSpPr>
          <p:nvPr/>
        </p:nvGrpSpPr>
        <p:grpSpPr bwMode="auto">
          <a:xfrm>
            <a:off x="7934325" y="506413"/>
            <a:ext cx="47625" cy="5578475"/>
            <a:chOff x="1047099" y="320040"/>
            <a:chExt cx="46473" cy="621792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62890E6C-4FC2-43BF-8A0D-EB2C01C26C69}"/>
                </a:ext>
              </a:extLst>
            </p:cNvPr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4D559609-487C-47CB-9FAC-F1A65AD9FFF5}"/>
                </a:ext>
              </a:extLst>
            </p:cNvPr>
            <p:cNvCxnSpPr/>
            <p:nvPr/>
          </p:nvCxnSpPr>
          <p:spPr>
            <a:xfrm>
              <a:off x="1047099" y="327118"/>
              <a:ext cx="0" cy="5911801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" name="Group 7">
            <a:extLst>
              <a:ext uri="{FF2B5EF4-FFF2-40B4-BE49-F238E27FC236}">
                <a16:creationId xmlns:a16="http://schemas.microsoft.com/office/drawing/2014/main" id="{6A15BF96-FD61-48E6-9E99-57D2881E1A5B}"/>
              </a:ext>
            </a:extLst>
          </p:cNvPr>
          <p:cNvGrpSpPr>
            <a:grpSpLocks/>
          </p:cNvGrpSpPr>
          <p:nvPr/>
        </p:nvGrpSpPr>
        <p:grpSpPr bwMode="auto">
          <a:xfrm>
            <a:off x="103188" y="185738"/>
            <a:ext cx="7680325" cy="46037"/>
            <a:chOff x="1526280" y="1572081"/>
            <a:chExt cx="6978512" cy="45330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912B9776-F5A8-4E92-BB61-C8AE4170238C}"/>
                </a:ext>
              </a:extLst>
            </p:cNvPr>
            <p:cNvCxnSpPr/>
            <p:nvPr/>
          </p:nvCxnSpPr>
          <p:spPr>
            <a:xfrm rot="16200000">
              <a:off x="5015536" y="-1917175"/>
              <a:ext cx="0" cy="6978512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F3AD6320-5D7C-4A8E-B0A7-33AA9D4B868C}"/>
                </a:ext>
              </a:extLst>
            </p:cNvPr>
            <p:cNvCxnSpPr/>
            <p:nvPr/>
          </p:nvCxnSpPr>
          <p:spPr>
            <a:xfrm rot="16200000">
              <a:off x="5121555" y="-1765827"/>
              <a:ext cx="0" cy="6766474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0" name="Group 10">
            <a:extLst>
              <a:ext uri="{FF2B5EF4-FFF2-40B4-BE49-F238E27FC236}">
                <a16:creationId xmlns:a16="http://schemas.microsoft.com/office/drawing/2014/main" id="{964BB87E-65E3-4C76-8D07-8B641B14F50F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117475"/>
            <a:ext cx="274638" cy="274638"/>
            <a:chOff x="7958668" y="5669232"/>
            <a:chExt cx="457200" cy="457200"/>
          </a:xfrm>
        </p:grpSpPr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320EEB91-21E6-4778-A30A-EF5A3BE845F1}"/>
                </a:ext>
              </a:extLst>
            </p:cNvPr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C2DDFD1B-2651-44B1-BACC-2719E5AB3124}"/>
                </a:ext>
              </a:extLst>
            </p:cNvPr>
            <p:cNvSpPr/>
            <p:nvPr/>
          </p:nvSpPr>
          <p:spPr>
            <a:xfrm>
              <a:off x="8244087" y="5959937"/>
              <a:ext cx="10306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01000" y="231774"/>
            <a:ext cx="914400" cy="621792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231774"/>
            <a:ext cx="7680960" cy="621792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D3413FDA-9A1A-4BF2-8CDA-C066D22BC4E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52F522C7-AE26-430C-83B5-64CD03E8E51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73942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5">
            <a:extLst>
              <a:ext uri="{FF2B5EF4-FFF2-40B4-BE49-F238E27FC236}">
                <a16:creationId xmlns:a16="http://schemas.microsoft.com/office/drawing/2014/main" id="{62800ABA-FB8D-4E95-B8B8-BD08ADC1B9FF}"/>
              </a:ext>
            </a:extLst>
          </p:cNvPr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C0E33CFD-3D89-4D1E-B037-3FBFF4ED57E6}"/>
                </a:ext>
              </a:extLst>
            </p:cNvPr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436C89ED-3FB9-49A4-B327-9D074BC4802F}"/>
                </a:ext>
              </a:extLst>
            </p:cNvPr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9" name="Group 7">
            <a:extLst>
              <a:ext uri="{FF2B5EF4-FFF2-40B4-BE49-F238E27FC236}">
                <a16:creationId xmlns:a16="http://schemas.microsoft.com/office/drawing/2014/main" id="{E2065BB1-4A8F-40E1-81DA-56E54F063DBC}"/>
              </a:ext>
            </a:extLst>
          </p:cNvPr>
          <p:cNvGrpSpPr>
            <a:grpSpLocks/>
          </p:cNvGrpSpPr>
          <p:nvPr/>
        </p:nvGrpSpPr>
        <p:grpSpPr bwMode="auto">
          <a:xfrm>
            <a:off x="534988" y="1081088"/>
            <a:ext cx="8231187" cy="46037"/>
            <a:chOff x="1669415" y="1572094"/>
            <a:chExt cx="6979831" cy="45317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C0122517-F5FF-4FF0-83F2-B69B1D9299DD}"/>
                </a:ext>
              </a:extLst>
            </p:cNvPr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2EC24CC3-C9E5-420A-A44E-9F1045CCB0DB}"/>
                </a:ext>
              </a:extLst>
            </p:cNvPr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" name="Group 10">
            <a:extLst>
              <a:ext uri="{FF2B5EF4-FFF2-40B4-BE49-F238E27FC236}">
                <a16:creationId xmlns:a16="http://schemas.microsoft.com/office/drawing/2014/main" id="{022CD604-6549-4BF4-9B4C-230DE7497AF6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05FA5330-C8EB-4463-9746-1A40F5C21B72}"/>
                </a:ext>
              </a:extLst>
            </p:cNvPr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F6E701F-CEF8-49E4-9E0A-8D0350CB002E}"/>
                </a:ext>
              </a:extLst>
            </p:cNvPr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228600" y="1280160"/>
            <a:ext cx="8686800" cy="51663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1">
            <a:extLst>
              <a:ext uri="{FF2B5EF4-FFF2-40B4-BE49-F238E27FC236}">
                <a16:creationId xmlns:a16="http://schemas.microsoft.com/office/drawing/2014/main" id="{E728346C-4F0B-4D06-9C97-FA6AF01BF2A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370139B-9289-4326-8AEA-C56F68C29B1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96162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4550D740-66CF-43B1-AE24-E49565E2187D}"/>
              </a:ext>
            </a:extLst>
          </p:cNvPr>
          <p:cNvGrpSpPr>
            <a:grpSpLocks/>
          </p:cNvGrpSpPr>
          <p:nvPr/>
        </p:nvGrpSpPr>
        <p:grpSpPr bwMode="auto">
          <a:xfrm>
            <a:off x="550863" y="4533900"/>
            <a:ext cx="8137525" cy="92075"/>
            <a:chOff x="1381125" y="1528434"/>
            <a:chExt cx="7421880" cy="92153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593347DE-F31B-4174-BA38-9BFACC65EA80}"/>
                </a:ext>
              </a:extLst>
            </p:cNvPr>
            <p:cNvCxnSpPr/>
            <p:nvPr/>
          </p:nvCxnSpPr>
          <p:spPr>
            <a:xfrm rot="16200000">
              <a:off x="4992885" y="-2040427"/>
              <a:ext cx="0" cy="7223519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8230EDB4-7754-4E1D-9C64-006F5D95DC3C}"/>
                </a:ext>
              </a:extLst>
            </p:cNvPr>
            <p:cNvCxnSpPr/>
            <p:nvPr/>
          </p:nvCxnSpPr>
          <p:spPr>
            <a:xfrm rot="16200000">
              <a:off x="5052972" y="-1763131"/>
              <a:ext cx="0" cy="6767434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7E2B5DA0-CBC7-47EA-8982-EB7100A6108F}"/>
                </a:ext>
              </a:extLst>
            </p:cNvPr>
            <p:cNvCxnSpPr/>
            <p:nvPr/>
          </p:nvCxnSpPr>
          <p:spPr>
            <a:xfrm rot="16200000">
              <a:off x="5236854" y="-2037718"/>
              <a:ext cx="0" cy="71323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8" name="Group 8">
            <a:extLst>
              <a:ext uri="{FF2B5EF4-FFF2-40B4-BE49-F238E27FC236}">
                <a16:creationId xmlns:a16="http://schemas.microsoft.com/office/drawing/2014/main" id="{18BE2507-B43C-4C65-B7CC-05B6265E6BB8}"/>
              </a:ext>
            </a:extLst>
          </p:cNvPr>
          <p:cNvGrpSpPr>
            <a:grpSpLocks/>
          </p:cNvGrpSpPr>
          <p:nvPr/>
        </p:nvGrpSpPr>
        <p:grpSpPr bwMode="auto">
          <a:xfrm>
            <a:off x="276225" y="4449763"/>
            <a:ext cx="274638" cy="274637"/>
            <a:chOff x="7958668" y="5669232"/>
            <a:chExt cx="457200" cy="457200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6F440357-49D9-480F-93B1-ADF0805963CF}"/>
                </a:ext>
              </a:extLst>
            </p:cNvPr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0D62BD28-A9EA-4E95-92CD-27DDC22512C1}"/>
                </a:ext>
              </a:extLst>
            </p:cNvPr>
            <p:cNvSpPr/>
            <p:nvPr/>
          </p:nvSpPr>
          <p:spPr>
            <a:xfrm>
              <a:off x="8244087" y="5959938"/>
              <a:ext cx="103069" cy="100426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1"/>
            <a:ext cx="7847363" cy="2852737"/>
          </a:xfrm>
        </p:spPr>
        <p:txBody>
          <a:bodyPr anchor="b"/>
          <a:lstStyle>
            <a:lvl1pPr>
              <a:defRPr sz="3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6"/>
            <a:ext cx="7847363" cy="1500187"/>
          </a:xfrm>
        </p:spPr>
        <p:txBody>
          <a:bodyPr>
            <a:normAutofit/>
          </a:bodyPr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257175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2pPr>
            <a:lvl3pPr marL="514350" indent="0">
              <a:buNone/>
              <a:defRPr sz="1013">
                <a:solidFill>
                  <a:schemeClr val="tx1">
                    <a:tint val="75000"/>
                  </a:schemeClr>
                </a:solidFill>
              </a:defRPr>
            </a:lvl3pPr>
            <a:lvl4pPr marL="7715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0287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2858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154305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18002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0574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298558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5">
            <a:extLst>
              <a:ext uri="{FF2B5EF4-FFF2-40B4-BE49-F238E27FC236}">
                <a16:creationId xmlns:a16="http://schemas.microsoft.com/office/drawing/2014/main" id="{E1E42353-C63D-4B5D-8E23-3D8B6E9B86B2}"/>
              </a:ext>
            </a:extLst>
          </p:cNvPr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E98AEAC1-E4DC-4158-8465-ADF1B023DC8B}"/>
                </a:ext>
              </a:extLst>
            </p:cNvPr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CEB958ED-FA9A-4F11-BBFB-AAE857B7DE66}"/>
                </a:ext>
              </a:extLst>
            </p:cNvPr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8" name="Group 8">
            <a:extLst>
              <a:ext uri="{FF2B5EF4-FFF2-40B4-BE49-F238E27FC236}">
                <a16:creationId xmlns:a16="http://schemas.microsoft.com/office/drawing/2014/main" id="{09E6A675-BB26-42BC-9525-CC8476858E3B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B54D8CF5-C547-4D36-8D4F-F7571CDF8C36}"/>
                </a:ext>
              </a:extLst>
            </p:cNvPr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83749DD4-C657-4569-9B70-ED17D35A389E}"/>
                </a:ext>
              </a:extLst>
            </p:cNvPr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</p:grp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9F7FDF5-1A85-4CCE-A12F-FE49ADFE687C}"/>
              </a:ext>
            </a:extLst>
          </p:cNvPr>
          <p:cNvCxnSpPr/>
          <p:nvPr/>
        </p:nvCxnSpPr>
        <p:spPr>
          <a:xfrm>
            <a:off x="4572000" y="1152525"/>
            <a:ext cx="0" cy="5303838"/>
          </a:xfrm>
          <a:prstGeom prst="line">
            <a:avLst/>
          </a:prstGeom>
          <a:ln w="9525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12" name="Oval 11">
            <a:extLst>
              <a:ext uri="{FF2B5EF4-FFF2-40B4-BE49-F238E27FC236}">
                <a16:creationId xmlns:a16="http://schemas.microsoft.com/office/drawing/2014/main" id="{BDED1E04-50C7-4DF6-A3C5-97B9EE529D9A}"/>
              </a:ext>
            </a:extLst>
          </p:cNvPr>
          <p:cNvSpPr/>
          <p:nvPr/>
        </p:nvSpPr>
        <p:spPr>
          <a:xfrm>
            <a:off x="4479925" y="1035050"/>
            <a:ext cx="182563" cy="182563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grpSp>
        <p:nvGrpSpPr>
          <p:cNvPr id="13" name="Group 13">
            <a:extLst>
              <a:ext uri="{FF2B5EF4-FFF2-40B4-BE49-F238E27FC236}">
                <a16:creationId xmlns:a16="http://schemas.microsoft.com/office/drawing/2014/main" id="{E5B2202E-6BCC-4A4C-938B-D1111D12C889}"/>
              </a:ext>
            </a:extLst>
          </p:cNvPr>
          <p:cNvGrpSpPr>
            <a:grpSpLocks/>
          </p:cNvGrpSpPr>
          <p:nvPr/>
        </p:nvGrpSpPr>
        <p:grpSpPr bwMode="auto">
          <a:xfrm>
            <a:off x="534988" y="1081088"/>
            <a:ext cx="8231187" cy="46037"/>
            <a:chOff x="1669415" y="1572094"/>
            <a:chExt cx="6979831" cy="45317"/>
          </a:xfrm>
        </p:grpSpPr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15D4EEB-6D1A-4801-B633-F825F87FB149}"/>
                </a:ext>
              </a:extLst>
            </p:cNvPr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C9A51DCA-11A5-451C-8B82-04DCBAB60D0D}"/>
                </a:ext>
              </a:extLst>
            </p:cNvPr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280160"/>
            <a:ext cx="4270248" cy="5165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152" y="1280159"/>
            <a:ext cx="4270248" cy="5165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72E4E256-07DA-4799-AF62-92159B9DC73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71986FBE-FB8C-4EB9-9C17-3CBAADFCAE7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55891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">
            <a:extLst>
              <a:ext uri="{FF2B5EF4-FFF2-40B4-BE49-F238E27FC236}">
                <a16:creationId xmlns:a16="http://schemas.microsoft.com/office/drawing/2014/main" id="{89E9008F-2DA4-4DC4-B88F-96FC9FD8EE98}"/>
              </a:ext>
            </a:extLst>
          </p:cNvPr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3F309BBF-3AA7-4F4F-8158-5E9F419B09DF}"/>
                </a:ext>
              </a:extLst>
            </p:cNvPr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EA1E35DA-4678-4F64-8EE9-D2487830AB22}"/>
                </a:ext>
              </a:extLst>
            </p:cNvPr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0" name="Group 7">
            <a:extLst>
              <a:ext uri="{FF2B5EF4-FFF2-40B4-BE49-F238E27FC236}">
                <a16:creationId xmlns:a16="http://schemas.microsoft.com/office/drawing/2014/main" id="{03BB0451-94B4-48E9-88EE-B7028E4E14A9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5B7F5C22-27CD-4440-ABE8-0314FB354937}"/>
                </a:ext>
              </a:extLst>
            </p:cNvPr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FFC81AF8-53C6-4D48-9821-2F3A15BC286A}"/>
                </a:ext>
              </a:extLst>
            </p:cNvPr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</p:grp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5AEFF3E-4FC1-4CD2-A79A-30F5AF728A07}"/>
              </a:ext>
            </a:extLst>
          </p:cNvPr>
          <p:cNvCxnSpPr/>
          <p:nvPr/>
        </p:nvCxnSpPr>
        <p:spPr>
          <a:xfrm>
            <a:off x="4572000" y="1133475"/>
            <a:ext cx="0" cy="5303838"/>
          </a:xfrm>
          <a:prstGeom prst="line">
            <a:avLst/>
          </a:prstGeom>
          <a:ln w="9525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12D0DD0-9533-4829-BEF0-1544DC153F20}"/>
              </a:ext>
            </a:extLst>
          </p:cNvPr>
          <p:cNvCxnSpPr/>
          <p:nvPr/>
        </p:nvCxnSpPr>
        <p:spPr>
          <a:xfrm rot="16200000">
            <a:off x="4572000" y="-2074862"/>
            <a:ext cx="0" cy="8502650"/>
          </a:xfrm>
          <a:prstGeom prst="line">
            <a:avLst/>
          </a:prstGeom>
          <a:ln w="9525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16" name="Oval 15">
            <a:extLst>
              <a:ext uri="{FF2B5EF4-FFF2-40B4-BE49-F238E27FC236}">
                <a16:creationId xmlns:a16="http://schemas.microsoft.com/office/drawing/2014/main" id="{3E7E2757-ADAA-453A-9F01-4DC69AAC9E52}"/>
              </a:ext>
            </a:extLst>
          </p:cNvPr>
          <p:cNvSpPr/>
          <p:nvPr/>
        </p:nvSpPr>
        <p:spPr>
          <a:xfrm>
            <a:off x="4479925" y="1035050"/>
            <a:ext cx="182563" cy="182563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E4E6620E-85DE-49C1-8289-ECA6B7F9B61B}"/>
              </a:ext>
            </a:extLst>
          </p:cNvPr>
          <p:cNvSpPr/>
          <p:nvPr/>
        </p:nvSpPr>
        <p:spPr>
          <a:xfrm>
            <a:off x="4479925" y="2084388"/>
            <a:ext cx="182563" cy="182562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grpSp>
        <p:nvGrpSpPr>
          <p:cNvPr id="18" name="Group 14">
            <a:extLst>
              <a:ext uri="{FF2B5EF4-FFF2-40B4-BE49-F238E27FC236}">
                <a16:creationId xmlns:a16="http://schemas.microsoft.com/office/drawing/2014/main" id="{FACFEEFF-0E2C-42B1-9D40-5C829ED533D9}"/>
              </a:ext>
            </a:extLst>
          </p:cNvPr>
          <p:cNvGrpSpPr>
            <a:grpSpLocks/>
          </p:cNvGrpSpPr>
          <p:nvPr/>
        </p:nvGrpSpPr>
        <p:grpSpPr bwMode="auto">
          <a:xfrm>
            <a:off x="534988" y="1081088"/>
            <a:ext cx="8231187" cy="46037"/>
            <a:chOff x="1669415" y="1572094"/>
            <a:chExt cx="6979831" cy="45317"/>
          </a:xfrm>
        </p:grpSpPr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6F6A335F-4BD6-4DD4-B91E-943515FD8B57}"/>
                </a:ext>
              </a:extLst>
            </p:cNvPr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600CE0E8-218F-4C1E-92EF-CF4C6575AB05}"/>
                </a:ext>
              </a:extLst>
            </p:cNvPr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8600" y="1280160"/>
            <a:ext cx="4270248" cy="823912"/>
          </a:xfrm>
        </p:spPr>
        <p:txBody>
          <a:bodyPr anchor="b">
            <a:normAutofit/>
          </a:bodyPr>
          <a:lstStyle>
            <a:lvl1pPr marL="0" indent="0">
              <a:buNone/>
              <a:defRPr sz="220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28600" y="2240178"/>
            <a:ext cx="4270248" cy="420624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152" y="1280160"/>
            <a:ext cx="4270248" cy="823912"/>
          </a:xfrm>
        </p:spPr>
        <p:txBody>
          <a:bodyPr anchor="b">
            <a:normAutofit/>
          </a:bodyPr>
          <a:lstStyle>
            <a:lvl1pPr marL="0" indent="0">
              <a:buNone/>
              <a:defRPr sz="220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152" y="2240280"/>
            <a:ext cx="4270248" cy="420624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1" name="Slide Number Placeholder 1">
            <a:extLst>
              <a:ext uri="{FF2B5EF4-FFF2-40B4-BE49-F238E27FC236}">
                <a16:creationId xmlns:a16="http://schemas.microsoft.com/office/drawing/2014/main" id="{D0D14700-52DB-47D2-9BB3-3D81B4C97F4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438CB2BD-92EC-433C-A3C9-7577C74B55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470467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E5AF23EF-34AE-4514-9803-FACC60B79112}"/>
              </a:ext>
            </a:extLst>
          </p:cNvPr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E17DFD83-56AE-45F3-B34B-0E80BB09423B}"/>
                </a:ext>
              </a:extLst>
            </p:cNvPr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4B84A32E-2613-412D-B5B4-DCA32FF2BAEB}"/>
                </a:ext>
              </a:extLst>
            </p:cNvPr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" name="Group 7">
            <a:extLst>
              <a:ext uri="{FF2B5EF4-FFF2-40B4-BE49-F238E27FC236}">
                <a16:creationId xmlns:a16="http://schemas.microsoft.com/office/drawing/2014/main" id="{3A497C25-706A-423F-B2E5-F3672D5C1D5C}"/>
              </a:ext>
            </a:extLst>
          </p:cNvPr>
          <p:cNvGrpSpPr>
            <a:grpSpLocks/>
          </p:cNvGrpSpPr>
          <p:nvPr/>
        </p:nvGrpSpPr>
        <p:grpSpPr bwMode="auto">
          <a:xfrm>
            <a:off x="534988" y="1081088"/>
            <a:ext cx="8231187" cy="46037"/>
            <a:chOff x="1669415" y="1572094"/>
            <a:chExt cx="6979831" cy="45317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E6AA3318-91CF-4D39-99FF-C3A411485357}"/>
                </a:ext>
              </a:extLst>
            </p:cNvPr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45DD11AA-FEE1-4D60-A0B5-5A778670D4AB}"/>
                </a:ext>
              </a:extLst>
            </p:cNvPr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0" name="Group 10">
            <a:extLst>
              <a:ext uri="{FF2B5EF4-FFF2-40B4-BE49-F238E27FC236}">
                <a16:creationId xmlns:a16="http://schemas.microsoft.com/office/drawing/2014/main" id="{C56F6E23-66EC-49D9-B1DF-40E2A238C7C4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CFA7C429-4EE2-43F0-9CD2-1FAA9BACA059}"/>
                </a:ext>
              </a:extLst>
            </p:cNvPr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5502A2E4-F521-4777-8FC7-25248B9A481B}"/>
                </a:ext>
              </a:extLst>
            </p:cNvPr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</p:grp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Slide Number Placeholder 1">
            <a:extLst>
              <a:ext uri="{FF2B5EF4-FFF2-40B4-BE49-F238E27FC236}">
                <a16:creationId xmlns:a16="http://schemas.microsoft.com/office/drawing/2014/main" id="{CBFF378C-6D50-4021-B5CF-7E2F8E20B75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510418E-2477-4ECC-A400-F292B00EC59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91800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D4D72F63-F14B-46E4-ABA6-E73C0BD79E5E}"/>
              </a:ext>
            </a:extLst>
          </p:cNvPr>
          <p:cNvGrpSpPr>
            <a:grpSpLocks/>
          </p:cNvGrpSpPr>
          <p:nvPr/>
        </p:nvGrpSpPr>
        <p:grpSpPr bwMode="auto">
          <a:xfrm>
            <a:off x="104775" y="274638"/>
            <a:ext cx="47625" cy="6510337"/>
            <a:chOff x="1093572" y="320040"/>
            <a:chExt cx="46664" cy="6217920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C540FCE0-A24E-4952-B846-350B0327C982}"/>
                </a:ext>
              </a:extLst>
            </p:cNvPr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219B005-061C-4C35-8764-F32A689674A1}"/>
                </a:ext>
              </a:extLst>
            </p:cNvPr>
            <p:cNvCxnSpPr/>
            <p:nvPr/>
          </p:nvCxnSpPr>
          <p:spPr>
            <a:xfrm>
              <a:off x="1140236" y="326105"/>
              <a:ext cx="0" cy="5955619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" name="Group 7">
            <a:extLst>
              <a:ext uri="{FF2B5EF4-FFF2-40B4-BE49-F238E27FC236}">
                <a16:creationId xmlns:a16="http://schemas.microsoft.com/office/drawing/2014/main" id="{91C5202E-0BF1-4031-A797-994A095DE416}"/>
              </a:ext>
            </a:extLst>
          </p:cNvPr>
          <p:cNvGrpSpPr>
            <a:grpSpLocks/>
          </p:cNvGrpSpPr>
          <p:nvPr/>
        </p:nvGrpSpPr>
        <p:grpSpPr bwMode="auto">
          <a:xfrm>
            <a:off x="534988" y="146050"/>
            <a:ext cx="8231187" cy="46038"/>
            <a:chOff x="1669415" y="1572094"/>
            <a:chExt cx="6979831" cy="45317"/>
          </a:xfrm>
        </p:grpSpPr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F0C7D498-7B97-48EB-BAC7-6DDFFEE74A30}"/>
                </a:ext>
              </a:extLst>
            </p:cNvPr>
            <p:cNvCxnSpPr/>
            <p:nvPr/>
          </p:nvCxnSpPr>
          <p:spPr>
            <a:xfrm rot="16200000">
              <a:off x="5160003" y="-1917149"/>
              <a:ext cx="0" cy="6978485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D0212808-1512-4FA8-BF97-00EA946222C2}"/>
                </a:ext>
              </a:extLst>
            </p:cNvPr>
            <p:cNvCxnSpPr/>
            <p:nvPr/>
          </p:nvCxnSpPr>
          <p:spPr>
            <a:xfrm rot="16200000">
              <a:off x="5052984" y="-1766158"/>
              <a:ext cx="0" cy="6767138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8" name="Group 10">
            <a:extLst>
              <a:ext uri="{FF2B5EF4-FFF2-40B4-BE49-F238E27FC236}">
                <a16:creationId xmlns:a16="http://schemas.microsoft.com/office/drawing/2014/main" id="{154339DA-EAC4-41D8-9100-C86F3C87B787}"/>
              </a:ext>
            </a:extLst>
          </p:cNvPr>
          <p:cNvGrpSpPr>
            <a:grpSpLocks/>
          </p:cNvGrpSpPr>
          <p:nvPr/>
        </p:nvGrpSpPr>
        <p:grpSpPr bwMode="auto">
          <a:xfrm>
            <a:off x="192088" y="53975"/>
            <a:ext cx="274637" cy="274638"/>
            <a:chOff x="7958668" y="5669232"/>
            <a:chExt cx="457200" cy="457200"/>
          </a:xfrm>
        </p:grpSpPr>
        <p:sp>
          <p:nvSpPr>
            <p:cNvPr id="9" name="Freeform 12">
              <a:extLst>
                <a:ext uri="{FF2B5EF4-FFF2-40B4-BE49-F238E27FC236}">
                  <a16:creationId xmlns:a16="http://schemas.microsoft.com/office/drawing/2014/main" id="{2860312B-F77C-4FFD-B53E-F6F9DCC3E3E8}"/>
                </a:ext>
              </a:extLst>
            </p:cNvPr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CD7F3F2C-C1E1-4709-9DF0-FF286C88102B}"/>
                </a:ext>
              </a:extLst>
            </p:cNvPr>
            <p:cNvSpPr/>
            <p:nvPr/>
          </p:nvSpPr>
          <p:spPr>
            <a:xfrm>
              <a:off x="8244088" y="5959937"/>
              <a:ext cx="103068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</p:grp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267E5DF-B73A-4F8E-B440-D459E9198B1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F863B83-65B1-45F0-9B20-C56055D2668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68784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5">
            <a:extLst>
              <a:ext uri="{FF2B5EF4-FFF2-40B4-BE49-F238E27FC236}">
                <a16:creationId xmlns:a16="http://schemas.microsoft.com/office/drawing/2014/main" id="{3557DF24-DFEF-4640-8B0E-4767BB089C92}"/>
              </a:ext>
            </a:extLst>
          </p:cNvPr>
          <p:cNvGrpSpPr>
            <a:grpSpLocks/>
          </p:cNvGrpSpPr>
          <p:nvPr/>
        </p:nvGrpSpPr>
        <p:grpSpPr bwMode="auto">
          <a:xfrm>
            <a:off x="534988" y="1079500"/>
            <a:ext cx="3567112" cy="44450"/>
            <a:chOff x="1669417" y="1572087"/>
            <a:chExt cx="3025346" cy="45326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3431778-5BCD-49AE-926D-4262BFBB589B}"/>
                </a:ext>
              </a:extLst>
            </p:cNvPr>
            <p:cNvCxnSpPr/>
            <p:nvPr/>
          </p:nvCxnSpPr>
          <p:spPr>
            <a:xfrm rot="16200000">
              <a:off x="3182763" y="60086"/>
              <a:ext cx="0" cy="302400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6CC5D97-9DC5-4680-985B-9C5840FC184A}"/>
                </a:ext>
              </a:extLst>
            </p:cNvPr>
            <p:cNvCxnSpPr/>
            <p:nvPr/>
          </p:nvCxnSpPr>
          <p:spPr>
            <a:xfrm rot="16200000">
              <a:off x="3077071" y="209759"/>
              <a:ext cx="0" cy="2815309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FE62840-F8D0-4D62-A0C8-325CF442787F}"/>
              </a:ext>
            </a:extLst>
          </p:cNvPr>
          <p:cNvCxnSpPr/>
          <p:nvPr/>
        </p:nvCxnSpPr>
        <p:spPr>
          <a:xfrm>
            <a:off x="4046538" y="1279525"/>
            <a:ext cx="0" cy="5167313"/>
          </a:xfrm>
          <a:prstGeom prst="line">
            <a:avLst/>
          </a:prstGeom>
          <a:ln w="9525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grpSp>
        <p:nvGrpSpPr>
          <p:cNvPr id="10" name="Group 8">
            <a:extLst>
              <a:ext uri="{FF2B5EF4-FFF2-40B4-BE49-F238E27FC236}">
                <a16:creationId xmlns:a16="http://schemas.microsoft.com/office/drawing/2014/main" id="{B9D3214F-E42A-4018-9095-139C42F8DC43}"/>
              </a:ext>
            </a:extLst>
          </p:cNvPr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BB2B70A0-2507-45D2-B1E3-4BAEB5EAEC68}"/>
                </a:ext>
              </a:extLst>
            </p:cNvPr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5515750C-A671-4F92-A64F-73A4E6719C4F}"/>
                </a:ext>
              </a:extLst>
            </p:cNvPr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3" name="Group 11">
            <a:extLst>
              <a:ext uri="{FF2B5EF4-FFF2-40B4-BE49-F238E27FC236}">
                <a16:creationId xmlns:a16="http://schemas.microsoft.com/office/drawing/2014/main" id="{96A7325E-7CC2-47D8-9E10-950D8DE2235E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E55647E-00D9-4FFC-92AA-CB300C999247}"/>
                </a:ext>
              </a:extLst>
            </p:cNvPr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23569EE-DB12-4C29-A322-ABB35DF98981}"/>
                </a:ext>
              </a:extLst>
            </p:cNvPr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46304"/>
            <a:ext cx="3767328" cy="914400"/>
          </a:xfrm>
        </p:spPr>
        <p:txBody>
          <a:bodyPr anchorCtr="0"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96941" y="146304"/>
            <a:ext cx="4800600" cy="630021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200"/>
            </a:lvl5pPr>
            <a:lvl6pPr>
              <a:defRPr sz="1125"/>
            </a:lvl6pPr>
            <a:lvl7pPr>
              <a:defRPr sz="1125"/>
            </a:lvl7pPr>
            <a:lvl8pPr>
              <a:defRPr sz="1125"/>
            </a:lvl8pPr>
            <a:lvl9pPr>
              <a:defRPr sz="11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228600" y="1280160"/>
            <a:ext cx="3767328" cy="51663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Slide Number Placeholder 3">
            <a:extLst>
              <a:ext uri="{FF2B5EF4-FFF2-40B4-BE49-F238E27FC236}">
                <a16:creationId xmlns:a16="http://schemas.microsoft.com/office/drawing/2014/main" id="{F0DAD022-A4E7-44A4-A0AB-AD6AAEFB37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CB0DF2-E170-4A4C-868B-18926938CEE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594646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5">
            <a:extLst>
              <a:ext uri="{FF2B5EF4-FFF2-40B4-BE49-F238E27FC236}">
                <a16:creationId xmlns:a16="http://schemas.microsoft.com/office/drawing/2014/main" id="{66654D00-069C-4CF5-BDB0-259EF8D39CF4}"/>
              </a:ext>
            </a:extLst>
          </p:cNvPr>
          <p:cNvGrpSpPr>
            <a:grpSpLocks/>
          </p:cNvGrpSpPr>
          <p:nvPr/>
        </p:nvGrpSpPr>
        <p:grpSpPr bwMode="auto">
          <a:xfrm>
            <a:off x="534988" y="1079500"/>
            <a:ext cx="3567112" cy="44450"/>
            <a:chOff x="1669417" y="1572087"/>
            <a:chExt cx="3025346" cy="45326"/>
          </a:xfrm>
        </p:grpSpPr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8DCFCF65-76E9-446F-8901-BDA402590A26}"/>
                </a:ext>
              </a:extLst>
            </p:cNvPr>
            <p:cNvCxnSpPr/>
            <p:nvPr/>
          </p:nvCxnSpPr>
          <p:spPr>
            <a:xfrm rot="16200000">
              <a:off x="3182763" y="60086"/>
              <a:ext cx="0" cy="3024000"/>
            </a:xfrm>
            <a:prstGeom prst="line">
              <a:avLst/>
            </a:prstGeom>
            <a:ln w="22225"/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D39893E-DCFF-448C-8C30-F1611E8E4A52}"/>
                </a:ext>
              </a:extLst>
            </p:cNvPr>
            <p:cNvCxnSpPr/>
            <p:nvPr/>
          </p:nvCxnSpPr>
          <p:spPr>
            <a:xfrm rot="16200000">
              <a:off x="3077071" y="209759"/>
              <a:ext cx="0" cy="2815309"/>
            </a:xfrm>
            <a:prstGeom prst="line">
              <a:avLst/>
            </a:prstGeom>
            <a:ln w="22225"/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096565E-957E-4348-B4AB-36ABDA5666E4}"/>
              </a:ext>
            </a:extLst>
          </p:cNvPr>
          <p:cNvCxnSpPr/>
          <p:nvPr/>
        </p:nvCxnSpPr>
        <p:spPr>
          <a:xfrm>
            <a:off x="4046538" y="1279525"/>
            <a:ext cx="0" cy="5167313"/>
          </a:xfrm>
          <a:prstGeom prst="line">
            <a:avLst/>
          </a:prstGeom>
          <a:ln w="9525"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grpSp>
        <p:nvGrpSpPr>
          <p:cNvPr id="9" name="Group 9">
            <a:extLst>
              <a:ext uri="{FF2B5EF4-FFF2-40B4-BE49-F238E27FC236}">
                <a16:creationId xmlns:a16="http://schemas.microsoft.com/office/drawing/2014/main" id="{A81FC906-7488-498E-B0DF-FA9AF29DF7E4}"/>
              </a:ext>
            </a:extLst>
          </p:cNvPr>
          <p:cNvGrpSpPr>
            <a:grpSpLocks/>
          </p:cNvGrpSpPr>
          <p:nvPr/>
        </p:nvGrpSpPr>
        <p:grpSpPr bwMode="auto">
          <a:xfrm>
            <a:off x="104775" y="1203325"/>
            <a:ext cx="47625" cy="5578475"/>
            <a:chOff x="1093572" y="320040"/>
            <a:chExt cx="46664" cy="6217920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3ABACE6-5AAD-44F5-B425-FCB87DE566A2}"/>
                </a:ext>
              </a:extLst>
            </p:cNvPr>
            <p:cNvCxnSpPr/>
            <p:nvPr/>
          </p:nvCxnSpPr>
          <p:spPr>
            <a:xfrm>
              <a:off x="1093572" y="320040"/>
              <a:ext cx="0" cy="6217920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95AB6CA4-AE04-4867-B3AE-6136D7CEED8F}"/>
                </a:ext>
              </a:extLst>
            </p:cNvPr>
            <p:cNvCxnSpPr/>
            <p:nvPr/>
          </p:nvCxnSpPr>
          <p:spPr>
            <a:xfrm>
              <a:off x="1140236" y="327118"/>
              <a:ext cx="0" cy="5911802"/>
            </a:xfrm>
            <a:prstGeom prst="line">
              <a:avLst/>
            </a:prstGeom>
            <a:ln w="22225">
              <a:round/>
            </a:ln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" name="Group 12">
            <a:extLst>
              <a:ext uri="{FF2B5EF4-FFF2-40B4-BE49-F238E27FC236}">
                <a16:creationId xmlns:a16="http://schemas.microsoft.com/office/drawing/2014/main" id="{253ADDEA-BDBF-436A-A17D-C40EF10C1A36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993775"/>
            <a:ext cx="273050" cy="274638"/>
            <a:chOff x="7958668" y="5669232"/>
            <a:chExt cx="457200" cy="457200"/>
          </a:xfrm>
        </p:grpSpPr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242F90E9-4EFF-4B85-89B7-78B1219D7385}"/>
                </a:ext>
              </a:extLst>
            </p:cNvPr>
            <p:cNvSpPr/>
            <p:nvPr/>
          </p:nvSpPr>
          <p:spPr>
            <a:xfrm>
              <a:off x="7958668" y="5669232"/>
              <a:ext cx="457200" cy="457200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4897" h="2249424">
                  <a:moveTo>
                    <a:pt x="1601282" y="1397542"/>
                  </a:moveTo>
                  <a:cubicBezTo>
                    <a:pt x="1461951" y="1397542"/>
                    <a:pt x="1349001" y="1514963"/>
                    <a:pt x="1349001" y="1659809"/>
                  </a:cubicBezTo>
                  <a:cubicBezTo>
                    <a:pt x="1349001" y="1804655"/>
                    <a:pt x="1461951" y="1922076"/>
                    <a:pt x="1601282" y="1922076"/>
                  </a:cubicBezTo>
                  <a:cubicBezTo>
                    <a:pt x="1740613" y="1922076"/>
                    <a:pt x="1853562" y="1804655"/>
                    <a:pt x="1853562" y="1659809"/>
                  </a:cubicBezTo>
                  <a:cubicBezTo>
                    <a:pt x="1853562" y="1514963"/>
                    <a:pt x="1740613" y="1397542"/>
                    <a:pt x="1601282" y="1397542"/>
                  </a:cubicBezTo>
                  <a:close/>
                  <a:moveTo>
                    <a:pt x="1196230" y="256196"/>
                  </a:moveTo>
                  <a:cubicBezTo>
                    <a:pt x="1725687" y="256196"/>
                    <a:pt x="2154897" y="702395"/>
                    <a:pt x="2154897" y="1252810"/>
                  </a:cubicBezTo>
                  <a:cubicBezTo>
                    <a:pt x="2154897" y="1803225"/>
                    <a:pt x="1725687" y="2249424"/>
                    <a:pt x="1196230" y="2249424"/>
                  </a:cubicBezTo>
                  <a:cubicBezTo>
                    <a:pt x="666774" y="2249424"/>
                    <a:pt x="237565" y="1803225"/>
                    <a:pt x="237565" y="1252810"/>
                  </a:cubicBezTo>
                  <a:cubicBezTo>
                    <a:pt x="237565" y="702395"/>
                    <a:pt x="666774" y="256196"/>
                    <a:pt x="1196230" y="256196"/>
                  </a:cubicBezTo>
                  <a:close/>
                  <a:moveTo>
                    <a:pt x="252282" y="0"/>
                  </a:moveTo>
                  <a:cubicBezTo>
                    <a:pt x="391612" y="0"/>
                    <a:pt x="504563" y="117421"/>
                    <a:pt x="504563" y="262267"/>
                  </a:cubicBezTo>
                  <a:cubicBezTo>
                    <a:pt x="504563" y="407113"/>
                    <a:pt x="391612" y="524534"/>
                    <a:pt x="252282" y="524534"/>
                  </a:cubicBezTo>
                  <a:cubicBezTo>
                    <a:pt x="112950" y="524534"/>
                    <a:pt x="0" y="407113"/>
                    <a:pt x="0" y="262267"/>
                  </a:cubicBezTo>
                  <a:cubicBezTo>
                    <a:pt x="0" y="117421"/>
                    <a:pt x="112950" y="0"/>
                    <a:pt x="252282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satMod val="103000"/>
                    <a:lumMod val="102000"/>
                    <a:tint val="94000"/>
                  </a:schemeClr>
                </a:gs>
                <a:gs pos="50000">
                  <a:schemeClr val="accent5">
                    <a:satMod val="110000"/>
                    <a:lumMod val="100000"/>
                    <a:shade val="100000"/>
                  </a:schemeClr>
                </a:gs>
                <a:gs pos="100000">
                  <a:schemeClr val="accent5">
                    <a:lumMod val="99000"/>
                    <a:satMod val="120000"/>
                    <a:shade val="78000"/>
                  </a:schemeClr>
                </a:gs>
              </a:gsLst>
            </a:gradFill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9B71D29B-A5C6-46B6-A5A6-A0850AA87A7C}"/>
                </a:ext>
              </a:extLst>
            </p:cNvPr>
            <p:cNvSpPr/>
            <p:nvPr/>
          </p:nvSpPr>
          <p:spPr>
            <a:xfrm>
              <a:off x="8245747" y="5959937"/>
              <a:ext cx="101009" cy="100425"/>
            </a:xfrm>
            <a:custGeom>
              <a:avLst/>
              <a:gdLst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7224051 w 8915176"/>
                <a:gd name="connsiteY43" fmla="*/ 521215 h 2249424"/>
                <a:gd name="connsiteX44" fmla="*/ 6460979 w 8915176"/>
                <a:gd name="connsiteY44" fmla="*/ 1221405 h 2249424"/>
                <a:gd name="connsiteX45" fmla="*/ 7072028 w 8915176"/>
                <a:gd name="connsiteY45" fmla="*/ 1958099 h 2249424"/>
                <a:gd name="connsiteX46" fmla="*/ 8808402 w 8915176"/>
                <a:gd name="connsiteY46" fmla="*/ 1966192 h 2249424"/>
                <a:gd name="connsiteX47" fmla="*/ 8816188 w 8915176"/>
                <a:gd name="connsiteY47" fmla="*/ 2217127 h 2249424"/>
                <a:gd name="connsiteX48" fmla="*/ 7091681 w 8915176"/>
                <a:gd name="connsiteY48" fmla="*/ 2221093 h 2249424"/>
                <a:gd name="connsiteX49" fmla="*/ 6215522 w 8915176"/>
                <a:gd name="connsiteY49" fmla="*/ 1213390 h 2249424"/>
                <a:gd name="connsiteX50" fmla="*/ 7224050 w 8915176"/>
                <a:gd name="connsiteY50" fmla="*/ 274329 h 2249424"/>
                <a:gd name="connsiteX51" fmla="*/ 5438006 w 8915176"/>
                <a:gd name="connsiteY51" fmla="*/ 269348 h 2249424"/>
                <a:gd name="connsiteX52" fmla="*/ 5944125 w 8915176"/>
                <a:gd name="connsiteY52" fmla="*/ 816363 h 2249424"/>
                <a:gd name="connsiteX53" fmla="*/ 5766984 w 8915176"/>
                <a:gd name="connsiteY53" fmla="*/ 1248028 h 2249424"/>
                <a:gd name="connsiteX54" fmla="*/ 5948991 w 8915176"/>
                <a:gd name="connsiteY54" fmla="*/ 1671748 h 2249424"/>
                <a:gd name="connsiteX55" fmla="*/ 5421305 w 8915176"/>
                <a:gd name="connsiteY55" fmla="*/ 2225222 h 2249424"/>
                <a:gd name="connsiteX56" fmla="*/ 4303134 w 8915176"/>
                <a:gd name="connsiteY56" fmla="*/ 2220162 h 2249424"/>
                <a:gd name="connsiteX57" fmla="*/ 4309792 w 8915176"/>
                <a:gd name="connsiteY57" fmla="*/ 1962145 h 2249424"/>
                <a:gd name="connsiteX58" fmla="*/ 5436878 w 8915176"/>
                <a:gd name="connsiteY58" fmla="*/ 1974287 h 2249424"/>
                <a:gd name="connsiteX59" fmla="*/ 5693830 w 8915176"/>
                <a:gd name="connsiteY59" fmla="*/ 1676808 h 2249424"/>
                <a:gd name="connsiteX60" fmla="*/ 5419358 w 8915176"/>
                <a:gd name="connsiteY60" fmla="*/ 1391472 h 2249424"/>
                <a:gd name="connsiteX61" fmla="*/ 4685643 w 8915176"/>
                <a:gd name="connsiteY61" fmla="*/ 1385400 h 2249424"/>
                <a:gd name="connsiteX62" fmla="*/ 4682723 w 8915176"/>
                <a:gd name="connsiteY62" fmla="*/ 1103100 h 2249424"/>
                <a:gd name="connsiteX63" fmla="*/ 5488618 w 8915176"/>
                <a:gd name="connsiteY63" fmla="*/ 1106136 h 2249424"/>
                <a:gd name="connsiteX64" fmla="*/ 5695931 w 8915176"/>
                <a:gd name="connsiteY64" fmla="*/ 814726 h 2249424"/>
                <a:gd name="connsiteX65" fmla="*/ 5474018 w 8915176"/>
                <a:gd name="connsiteY65" fmla="*/ 541531 h 2249424"/>
                <a:gd name="connsiteX66" fmla="*/ 4405330 w 8915176"/>
                <a:gd name="connsiteY66" fmla="*/ 535461 h 2249424"/>
                <a:gd name="connsiteX67" fmla="*/ 4399490 w 8915176"/>
                <a:gd name="connsiteY67" fmla="*/ 274408 h 2249424"/>
                <a:gd name="connsiteX68" fmla="*/ 5438006 w 8915176"/>
                <a:gd name="connsiteY68" fmla="*/ 269348 h 2249424"/>
                <a:gd name="connsiteX69" fmla="*/ 8713788 w 8915176"/>
                <a:gd name="connsiteY69" fmla="*/ 260244 h 2249424"/>
                <a:gd name="connsiteX70" fmla="*/ 8915176 w 8915176"/>
                <a:gd name="connsiteY70" fmla="*/ 260244 h 2249424"/>
                <a:gd name="connsiteX71" fmla="*/ 8915176 w 8915176"/>
                <a:gd name="connsiteY71" fmla="*/ 317041 h 2249424"/>
                <a:gd name="connsiteX72" fmla="*/ 8788184 w 8915176"/>
                <a:gd name="connsiteY72" fmla="*/ 317041 h 2249424"/>
                <a:gd name="connsiteX73" fmla="*/ 8788184 w 8915176"/>
                <a:gd name="connsiteY73" fmla="*/ 369238 h 2249424"/>
                <a:gd name="connsiteX74" fmla="*/ 8905176 w 8915176"/>
                <a:gd name="connsiteY74" fmla="*/ 369238 h 2249424"/>
                <a:gd name="connsiteX75" fmla="*/ 8905176 w 8915176"/>
                <a:gd name="connsiteY75" fmla="*/ 426034 h 2249424"/>
                <a:gd name="connsiteX76" fmla="*/ 8788184 w 8915176"/>
                <a:gd name="connsiteY76" fmla="*/ 426034 h 2249424"/>
                <a:gd name="connsiteX77" fmla="*/ 8788184 w 8915176"/>
                <a:gd name="connsiteY77" fmla="*/ 501230 h 2249424"/>
                <a:gd name="connsiteX78" fmla="*/ 8915176 w 8915176"/>
                <a:gd name="connsiteY78" fmla="*/ 501230 h 2249424"/>
                <a:gd name="connsiteX79" fmla="*/ 8915176 w 8915176"/>
                <a:gd name="connsiteY79" fmla="*/ 558026 h 2249424"/>
                <a:gd name="connsiteX80" fmla="*/ 8713788 w 8915176"/>
                <a:gd name="connsiteY80" fmla="*/ 558026 h 2249424"/>
                <a:gd name="connsiteX81" fmla="*/ 8713788 w 8915176"/>
                <a:gd name="connsiteY81" fmla="*/ 260244 h 2249424"/>
                <a:gd name="connsiteX82" fmla="*/ 8508438 w 8915176"/>
                <a:gd name="connsiteY82" fmla="*/ 260244 h 2249424"/>
                <a:gd name="connsiteX83" fmla="*/ 8651429 w 8915176"/>
                <a:gd name="connsiteY83" fmla="*/ 260244 h 2249424"/>
                <a:gd name="connsiteX84" fmla="*/ 8651429 w 8915176"/>
                <a:gd name="connsiteY84" fmla="*/ 470631 h 2249424"/>
                <a:gd name="connsiteX85" fmla="*/ 8644830 w 8915176"/>
                <a:gd name="connsiteY85" fmla="*/ 507129 h 2249424"/>
                <a:gd name="connsiteX86" fmla="*/ 8624831 w 8915176"/>
                <a:gd name="connsiteY86" fmla="*/ 536227 h 2249424"/>
                <a:gd name="connsiteX87" fmla="*/ 8589433 w 8915176"/>
                <a:gd name="connsiteY87" fmla="*/ 556226 h 2249424"/>
                <a:gd name="connsiteX88" fmla="*/ 8542436 w 8915176"/>
                <a:gd name="connsiteY88" fmla="*/ 562626 h 2249424"/>
                <a:gd name="connsiteX89" fmla="*/ 8505238 w 8915176"/>
                <a:gd name="connsiteY89" fmla="*/ 561126 h 2249424"/>
                <a:gd name="connsiteX90" fmla="*/ 8474640 w 8915176"/>
                <a:gd name="connsiteY90" fmla="*/ 556826 h 2249424"/>
                <a:gd name="connsiteX91" fmla="*/ 8474640 w 8915176"/>
                <a:gd name="connsiteY91" fmla="*/ 496430 h 2249424"/>
                <a:gd name="connsiteX92" fmla="*/ 8481439 w 8915176"/>
                <a:gd name="connsiteY92" fmla="*/ 496430 h 2249424"/>
                <a:gd name="connsiteX93" fmla="*/ 8500238 w 8915176"/>
                <a:gd name="connsiteY93" fmla="*/ 503129 h 2249424"/>
                <a:gd name="connsiteX94" fmla="*/ 8525437 w 8915176"/>
                <a:gd name="connsiteY94" fmla="*/ 506229 h 2249424"/>
                <a:gd name="connsiteX95" fmla="*/ 8555935 w 8915176"/>
                <a:gd name="connsiteY95" fmla="*/ 500630 h 2249424"/>
                <a:gd name="connsiteX96" fmla="*/ 8571034 w 8915176"/>
                <a:gd name="connsiteY96" fmla="*/ 485031 h 2249424"/>
                <a:gd name="connsiteX97" fmla="*/ 8576134 w 8915176"/>
                <a:gd name="connsiteY97" fmla="*/ 462332 h 2249424"/>
                <a:gd name="connsiteX98" fmla="*/ 8576634 w 8915176"/>
                <a:gd name="connsiteY98" fmla="*/ 433634 h 2249424"/>
                <a:gd name="connsiteX99" fmla="*/ 8576634 w 8915176"/>
                <a:gd name="connsiteY99" fmla="*/ 314241 h 2249424"/>
                <a:gd name="connsiteX100" fmla="*/ 8508438 w 8915176"/>
                <a:gd name="connsiteY100" fmla="*/ 314241 h 2249424"/>
                <a:gd name="connsiteX101" fmla="*/ 8508438 w 8915176"/>
                <a:gd name="connsiteY101" fmla="*/ 260244 h 2249424"/>
                <a:gd name="connsiteX102" fmla="*/ 8189913 w 8915176"/>
                <a:gd name="connsiteY102" fmla="*/ 260244 h 2249424"/>
                <a:gd name="connsiteX103" fmla="*/ 8263509 w 8915176"/>
                <a:gd name="connsiteY103" fmla="*/ 260244 h 2249424"/>
                <a:gd name="connsiteX104" fmla="*/ 8263509 w 8915176"/>
                <a:gd name="connsiteY104" fmla="*/ 437633 h 2249424"/>
                <a:gd name="connsiteX105" fmla="*/ 8369302 w 8915176"/>
                <a:gd name="connsiteY105" fmla="*/ 260244 h 2249424"/>
                <a:gd name="connsiteX106" fmla="*/ 8447097 w 8915176"/>
                <a:gd name="connsiteY106" fmla="*/ 260244 h 2249424"/>
                <a:gd name="connsiteX107" fmla="*/ 8447097 w 8915176"/>
                <a:gd name="connsiteY107" fmla="*/ 558026 h 2249424"/>
                <a:gd name="connsiteX108" fmla="*/ 8373502 w 8915176"/>
                <a:gd name="connsiteY108" fmla="*/ 558026 h 2249424"/>
                <a:gd name="connsiteX109" fmla="*/ 8373502 w 8915176"/>
                <a:gd name="connsiteY109" fmla="*/ 361838 h 2249424"/>
                <a:gd name="connsiteX110" fmla="*/ 8259109 w 8915176"/>
                <a:gd name="connsiteY110" fmla="*/ 558026 h 2249424"/>
                <a:gd name="connsiteX111" fmla="*/ 8189913 w 8915176"/>
                <a:gd name="connsiteY111" fmla="*/ 558026 h 2249424"/>
                <a:gd name="connsiteX112" fmla="*/ 8189913 w 8915176"/>
                <a:gd name="connsiteY112" fmla="*/ 260244 h 2249424"/>
                <a:gd name="connsiteX113" fmla="*/ 7904163 w 8915176"/>
                <a:gd name="connsiteY113" fmla="*/ 260244 h 2249424"/>
                <a:gd name="connsiteX114" fmla="*/ 8120550 w 8915176"/>
                <a:gd name="connsiteY114" fmla="*/ 260244 h 2249424"/>
                <a:gd name="connsiteX115" fmla="*/ 8120550 w 8915176"/>
                <a:gd name="connsiteY115" fmla="*/ 317041 h 2249424"/>
                <a:gd name="connsiteX116" fmla="*/ 7978559 w 8915176"/>
                <a:gd name="connsiteY116" fmla="*/ 317041 h 2249424"/>
                <a:gd name="connsiteX117" fmla="*/ 7978559 w 8915176"/>
                <a:gd name="connsiteY117" fmla="*/ 372037 h 2249424"/>
                <a:gd name="connsiteX118" fmla="*/ 8027756 w 8915176"/>
                <a:gd name="connsiteY118" fmla="*/ 372037 h 2249424"/>
                <a:gd name="connsiteX119" fmla="*/ 8075753 w 8915176"/>
                <a:gd name="connsiteY119" fmla="*/ 375937 h 2249424"/>
                <a:gd name="connsiteX120" fmla="*/ 8113751 w 8915176"/>
                <a:gd name="connsiteY120" fmla="*/ 393036 h 2249424"/>
                <a:gd name="connsiteX121" fmla="*/ 8136149 w 8915176"/>
                <a:gd name="connsiteY121" fmla="*/ 423134 h 2249424"/>
                <a:gd name="connsiteX122" fmla="*/ 8143149 w 8915176"/>
                <a:gd name="connsiteY122" fmla="*/ 462832 h 2249424"/>
                <a:gd name="connsiteX123" fmla="*/ 8134849 w 8915176"/>
                <a:gd name="connsiteY123" fmla="*/ 502929 h 2249424"/>
                <a:gd name="connsiteX124" fmla="*/ 8112151 w 8915176"/>
                <a:gd name="connsiteY124" fmla="*/ 532828 h 2249424"/>
                <a:gd name="connsiteX125" fmla="*/ 8075053 w 8915176"/>
                <a:gd name="connsiteY125" fmla="*/ 552326 h 2249424"/>
                <a:gd name="connsiteX126" fmla="*/ 8026556 w 8915176"/>
                <a:gd name="connsiteY126" fmla="*/ 558026 h 2249424"/>
                <a:gd name="connsiteX127" fmla="*/ 7904163 w 8915176"/>
                <a:gd name="connsiteY127" fmla="*/ 558026 h 2249424"/>
                <a:gd name="connsiteX128" fmla="*/ 7904163 w 8915176"/>
                <a:gd name="connsiteY128" fmla="*/ 260244 h 2249424"/>
                <a:gd name="connsiteX129" fmla="*/ 7637463 w 8915176"/>
                <a:gd name="connsiteY129" fmla="*/ 260244 h 2249424"/>
                <a:gd name="connsiteX130" fmla="*/ 7753056 w 8915176"/>
                <a:gd name="connsiteY130" fmla="*/ 260244 h 2249424"/>
                <a:gd name="connsiteX131" fmla="*/ 7797554 w 8915176"/>
                <a:gd name="connsiteY131" fmla="*/ 264944 h 2249424"/>
                <a:gd name="connsiteX132" fmla="*/ 7831451 w 8915176"/>
                <a:gd name="connsiteY132" fmla="*/ 279843 h 2249424"/>
                <a:gd name="connsiteX133" fmla="*/ 7857450 w 8915176"/>
                <a:gd name="connsiteY133" fmla="*/ 309741 h 2249424"/>
                <a:gd name="connsiteX134" fmla="*/ 7866649 w 8915176"/>
                <a:gd name="connsiteY134" fmla="*/ 354239 h 2249424"/>
                <a:gd name="connsiteX135" fmla="*/ 7860050 w 8915176"/>
                <a:gd name="connsiteY135" fmla="*/ 393836 h 2249424"/>
                <a:gd name="connsiteX136" fmla="*/ 7841051 w 8915176"/>
                <a:gd name="connsiteY136" fmla="*/ 425234 h 2249424"/>
                <a:gd name="connsiteX137" fmla="*/ 7824352 w 8915176"/>
                <a:gd name="connsiteY137" fmla="*/ 439633 h 2249424"/>
                <a:gd name="connsiteX138" fmla="*/ 7804253 w 8915176"/>
                <a:gd name="connsiteY138" fmla="*/ 450833 h 2249424"/>
                <a:gd name="connsiteX139" fmla="*/ 7780355 w 8915176"/>
                <a:gd name="connsiteY139" fmla="*/ 458032 h 2249424"/>
                <a:gd name="connsiteX140" fmla="*/ 7751456 w 8915176"/>
                <a:gd name="connsiteY140" fmla="*/ 460632 h 2249424"/>
                <a:gd name="connsiteX141" fmla="*/ 7712259 w 8915176"/>
                <a:gd name="connsiteY141" fmla="*/ 460632 h 2249424"/>
                <a:gd name="connsiteX142" fmla="*/ 7712259 w 8915176"/>
                <a:gd name="connsiteY142" fmla="*/ 558026 h 2249424"/>
                <a:gd name="connsiteX143" fmla="*/ 7637463 w 8915176"/>
                <a:gd name="connsiteY143" fmla="*/ 558026 h 2249424"/>
                <a:gd name="connsiteX144" fmla="*/ 7637463 w 8915176"/>
                <a:gd name="connsiteY144" fmla="*/ 260244 h 2249424"/>
                <a:gd name="connsiteX145" fmla="*/ 1196230 w 8915176"/>
                <a:gd name="connsiteY145" fmla="*/ 256196 h 2249424"/>
                <a:gd name="connsiteX146" fmla="*/ 2154897 w 8915176"/>
                <a:gd name="connsiteY146" fmla="*/ 1252810 h 2249424"/>
                <a:gd name="connsiteX147" fmla="*/ 1196230 w 8915176"/>
                <a:gd name="connsiteY147" fmla="*/ 2249424 h 2249424"/>
                <a:gd name="connsiteX148" fmla="*/ 237565 w 8915176"/>
                <a:gd name="connsiteY148" fmla="*/ 1252810 h 2249424"/>
                <a:gd name="connsiteX149" fmla="*/ 1196230 w 8915176"/>
                <a:gd name="connsiteY149" fmla="*/ 256196 h 2249424"/>
                <a:gd name="connsiteX150" fmla="*/ 7489831 w 8915176"/>
                <a:gd name="connsiteY150" fmla="*/ 254444 h 2249424"/>
                <a:gd name="connsiteX151" fmla="*/ 7521829 w 8915176"/>
                <a:gd name="connsiteY151" fmla="*/ 256444 h 2249424"/>
                <a:gd name="connsiteX152" fmla="*/ 7549027 w 8915176"/>
                <a:gd name="connsiteY152" fmla="*/ 262044 h 2249424"/>
                <a:gd name="connsiteX153" fmla="*/ 7571226 w 8915176"/>
                <a:gd name="connsiteY153" fmla="*/ 270244 h 2249424"/>
                <a:gd name="connsiteX154" fmla="*/ 7590624 w 8915176"/>
                <a:gd name="connsiteY154" fmla="*/ 279243 h 2249424"/>
                <a:gd name="connsiteX155" fmla="*/ 7590624 w 8915176"/>
                <a:gd name="connsiteY155" fmla="*/ 350239 h 2249424"/>
                <a:gd name="connsiteX156" fmla="*/ 7583025 w 8915176"/>
                <a:gd name="connsiteY156" fmla="*/ 350239 h 2249424"/>
                <a:gd name="connsiteX157" fmla="*/ 7569426 w 8915176"/>
                <a:gd name="connsiteY157" fmla="*/ 338739 h 2249424"/>
                <a:gd name="connsiteX158" fmla="*/ 7550827 w 8915176"/>
                <a:gd name="connsiteY158" fmla="*/ 325640 h 2249424"/>
                <a:gd name="connsiteX159" fmla="*/ 7527928 w 8915176"/>
                <a:gd name="connsiteY159" fmla="*/ 314741 h 2249424"/>
                <a:gd name="connsiteX160" fmla="*/ 7501830 w 8915176"/>
                <a:gd name="connsiteY160" fmla="*/ 310241 h 2249424"/>
                <a:gd name="connsiteX161" fmla="*/ 7472132 w 8915176"/>
                <a:gd name="connsiteY161" fmla="*/ 315341 h 2249424"/>
                <a:gd name="connsiteX162" fmla="*/ 7446433 w 8915176"/>
                <a:gd name="connsiteY162" fmla="*/ 333040 h 2249424"/>
                <a:gd name="connsiteX163" fmla="*/ 7428134 w 8915176"/>
                <a:gd name="connsiteY163" fmla="*/ 363838 h 2249424"/>
                <a:gd name="connsiteX164" fmla="*/ 7421035 w 8915176"/>
                <a:gd name="connsiteY164" fmla="*/ 409635 h 2249424"/>
                <a:gd name="connsiteX165" fmla="*/ 7428434 w 8915176"/>
                <a:gd name="connsiteY165" fmla="*/ 456332 h 2249424"/>
                <a:gd name="connsiteX166" fmla="*/ 7473732 w 8915176"/>
                <a:gd name="connsiteY166" fmla="*/ 503029 h 2249424"/>
                <a:gd name="connsiteX167" fmla="*/ 7502230 w 8915176"/>
                <a:gd name="connsiteY167" fmla="*/ 508029 h 2249424"/>
                <a:gd name="connsiteX168" fmla="*/ 7530428 w 8915176"/>
                <a:gd name="connsiteY168" fmla="*/ 503129 h 2249424"/>
                <a:gd name="connsiteX169" fmla="*/ 7553027 w 8915176"/>
                <a:gd name="connsiteY169" fmla="*/ 492230 h 2249424"/>
                <a:gd name="connsiteX170" fmla="*/ 7570626 w 8915176"/>
                <a:gd name="connsiteY170" fmla="*/ 479631 h 2249424"/>
                <a:gd name="connsiteX171" fmla="*/ 7583825 w 8915176"/>
                <a:gd name="connsiteY171" fmla="*/ 468232 h 2249424"/>
                <a:gd name="connsiteX172" fmla="*/ 7590624 w 8915176"/>
                <a:gd name="connsiteY172" fmla="*/ 468232 h 2249424"/>
                <a:gd name="connsiteX173" fmla="*/ 7590624 w 8915176"/>
                <a:gd name="connsiteY173" fmla="*/ 538227 h 2249424"/>
                <a:gd name="connsiteX174" fmla="*/ 7571626 w 8915176"/>
                <a:gd name="connsiteY174" fmla="*/ 546927 h 2249424"/>
                <a:gd name="connsiteX175" fmla="*/ 7549427 w 8915176"/>
                <a:gd name="connsiteY175" fmla="*/ 555226 h 2249424"/>
                <a:gd name="connsiteX176" fmla="*/ 7523229 w 8915176"/>
                <a:gd name="connsiteY176" fmla="*/ 561626 h 2249424"/>
                <a:gd name="connsiteX177" fmla="*/ 7489631 w 8915176"/>
                <a:gd name="connsiteY177" fmla="*/ 563826 h 2249424"/>
                <a:gd name="connsiteX178" fmla="*/ 7383237 w 8915176"/>
                <a:gd name="connsiteY178" fmla="*/ 523328 h 2249424"/>
                <a:gd name="connsiteX179" fmla="*/ 7343839 w 8915176"/>
                <a:gd name="connsiteY179" fmla="*/ 409435 h 2249424"/>
                <a:gd name="connsiteX180" fmla="*/ 7383337 w 8915176"/>
                <a:gd name="connsiteY180" fmla="*/ 296542 h 2249424"/>
                <a:gd name="connsiteX181" fmla="*/ 7489831 w 8915176"/>
                <a:gd name="connsiteY181" fmla="*/ 254444 h 2249424"/>
                <a:gd name="connsiteX182" fmla="*/ 252282 w 8915176"/>
                <a:gd name="connsiteY182" fmla="*/ 0 h 2249424"/>
                <a:gd name="connsiteX183" fmla="*/ 504563 w 8915176"/>
                <a:gd name="connsiteY183" fmla="*/ 262267 h 2249424"/>
                <a:gd name="connsiteX184" fmla="*/ 252282 w 8915176"/>
                <a:gd name="connsiteY184" fmla="*/ 524534 h 2249424"/>
                <a:gd name="connsiteX185" fmla="*/ 0 w 8915176"/>
                <a:gd name="connsiteY185" fmla="*/ 262267 h 2249424"/>
                <a:gd name="connsiteX186" fmla="*/ 252282 w 8915176"/>
                <a:gd name="connsiteY18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224050 w 8915176"/>
                <a:gd name="connsiteY42" fmla="*/ 274329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7224050 w 8915176"/>
                <a:gd name="connsiteY49" fmla="*/ 274329 h 2249424"/>
                <a:gd name="connsiteX50" fmla="*/ 5438006 w 8915176"/>
                <a:gd name="connsiteY50" fmla="*/ 269348 h 2249424"/>
                <a:gd name="connsiteX51" fmla="*/ 5944125 w 8915176"/>
                <a:gd name="connsiteY51" fmla="*/ 816363 h 2249424"/>
                <a:gd name="connsiteX52" fmla="*/ 5766984 w 8915176"/>
                <a:gd name="connsiteY52" fmla="*/ 1248028 h 2249424"/>
                <a:gd name="connsiteX53" fmla="*/ 5948991 w 8915176"/>
                <a:gd name="connsiteY53" fmla="*/ 1671748 h 2249424"/>
                <a:gd name="connsiteX54" fmla="*/ 5421305 w 8915176"/>
                <a:gd name="connsiteY54" fmla="*/ 2225222 h 2249424"/>
                <a:gd name="connsiteX55" fmla="*/ 4303134 w 8915176"/>
                <a:gd name="connsiteY55" fmla="*/ 2220162 h 2249424"/>
                <a:gd name="connsiteX56" fmla="*/ 4309792 w 8915176"/>
                <a:gd name="connsiteY56" fmla="*/ 1962145 h 2249424"/>
                <a:gd name="connsiteX57" fmla="*/ 5436878 w 8915176"/>
                <a:gd name="connsiteY57" fmla="*/ 1974287 h 2249424"/>
                <a:gd name="connsiteX58" fmla="*/ 5693830 w 8915176"/>
                <a:gd name="connsiteY58" fmla="*/ 1676808 h 2249424"/>
                <a:gd name="connsiteX59" fmla="*/ 5419358 w 8915176"/>
                <a:gd name="connsiteY59" fmla="*/ 1391472 h 2249424"/>
                <a:gd name="connsiteX60" fmla="*/ 4685643 w 8915176"/>
                <a:gd name="connsiteY60" fmla="*/ 1385400 h 2249424"/>
                <a:gd name="connsiteX61" fmla="*/ 4682723 w 8915176"/>
                <a:gd name="connsiteY61" fmla="*/ 1103100 h 2249424"/>
                <a:gd name="connsiteX62" fmla="*/ 5488618 w 8915176"/>
                <a:gd name="connsiteY62" fmla="*/ 1106136 h 2249424"/>
                <a:gd name="connsiteX63" fmla="*/ 5695931 w 8915176"/>
                <a:gd name="connsiteY63" fmla="*/ 814726 h 2249424"/>
                <a:gd name="connsiteX64" fmla="*/ 5474018 w 8915176"/>
                <a:gd name="connsiteY64" fmla="*/ 541531 h 2249424"/>
                <a:gd name="connsiteX65" fmla="*/ 4405330 w 8915176"/>
                <a:gd name="connsiteY65" fmla="*/ 535461 h 2249424"/>
                <a:gd name="connsiteX66" fmla="*/ 4399490 w 8915176"/>
                <a:gd name="connsiteY66" fmla="*/ 274408 h 2249424"/>
                <a:gd name="connsiteX67" fmla="*/ 5438006 w 8915176"/>
                <a:gd name="connsiteY67" fmla="*/ 269348 h 2249424"/>
                <a:gd name="connsiteX68" fmla="*/ 8713788 w 8915176"/>
                <a:gd name="connsiteY68" fmla="*/ 260244 h 2249424"/>
                <a:gd name="connsiteX69" fmla="*/ 8915176 w 8915176"/>
                <a:gd name="connsiteY69" fmla="*/ 260244 h 2249424"/>
                <a:gd name="connsiteX70" fmla="*/ 8915176 w 8915176"/>
                <a:gd name="connsiteY70" fmla="*/ 317041 h 2249424"/>
                <a:gd name="connsiteX71" fmla="*/ 8788184 w 8915176"/>
                <a:gd name="connsiteY71" fmla="*/ 317041 h 2249424"/>
                <a:gd name="connsiteX72" fmla="*/ 8788184 w 8915176"/>
                <a:gd name="connsiteY72" fmla="*/ 369238 h 2249424"/>
                <a:gd name="connsiteX73" fmla="*/ 8905176 w 8915176"/>
                <a:gd name="connsiteY73" fmla="*/ 369238 h 2249424"/>
                <a:gd name="connsiteX74" fmla="*/ 8905176 w 8915176"/>
                <a:gd name="connsiteY74" fmla="*/ 426034 h 2249424"/>
                <a:gd name="connsiteX75" fmla="*/ 8788184 w 8915176"/>
                <a:gd name="connsiteY75" fmla="*/ 426034 h 2249424"/>
                <a:gd name="connsiteX76" fmla="*/ 8788184 w 8915176"/>
                <a:gd name="connsiteY76" fmla="*/ 501230 h 2249424"/>
                <a:gd name="connsiteX77" fmla="*/ 8915176 w 8915176"/>
                <a:gd name="connsiteY77" fmla="*/ 501230 h 2249424"/>
                <a:gd name="connsiteX78" fmla="*/ 8915176 w 8915176"/>
                <a:gd name="connsiteY78" fmla="*/ 558026 h 2249424"/>
                <a:gd name="connsiteX79" fmla="*/ 8713788 w 8915176"/>
                <a:gd name="connsiteY79" fmla="*/ 558026 h 2249424"/>
                <a:gd name="connsiteX80" fmla="*/ 8713788 w 8915176"/>
                <a:gd name="connsiteY80" fmla="*/ 260244 h 2249424"/>
                <a:gd name="connsiteX81" fmla="*/ 8508438 w 8915176"/>
                <a:gd name="connsiteY81" fmla="*/ 260244 h 2249424"/>
                <a:gd name="connsiteX82" fmla="*/ 8651429 w 8915176"/>
                <a:gd name="connsiteY82" fmla="*/ 260244 h 2249424"/>
                <a:gd name="connsiteX83" fmla="*/ 8651429 w 8915176"/>
                <a:gd name="connsiteY83" fmla="*/ 470631 h 2249424"/>
                <a:gd name="connsiteX84" fmla="*/ 8644830 w 8915176"/>
                <a:gd name="connsiteY84" fmla="*/ 507129 h 2249424"/>
                <a:gd name="connsiteX85" fmla="*/ 8624831 w 8915176"/>
                <a:gd name="connsiteY85" fmla="*/ 536227 h 2249424"/>
                <a:gd name="connsiteX86" fmla="*/ 8589433 w 8915176"/>
                <a:gd name="connsiteY86" fmla="*/ 556226 h 2249424"/>
                <a:gd name="connsiteX87" fmla="*/ 8542436 w 8915176"/>
                <a:gd name="connsiteY87" fmla="*/ 562626 h 2249424"/>
                <a:gd name="connsiteX88" fmla="*/ 8505238 w 8915176"/>
                <a:gd name="connsiteY88" fmla="*/ 561126 h 2249424"/>
                <a:gd name="connsiteX89" fmla="*/ 8474640 w 8915176"/>
                <a:gd name="connsiteY89" fmla="*/ 556826 h 2249424"/>
                <a:gd name="connsiteX90" fmla="*/ 8474640 w 8915176"/>
                <a:gd name="connsiteY90" fmla="*/ 496430 h 2249424"/>
                <a:gd name="connsiteX91" fmla="*/ 8481439 w 8915176"/>
                <a:gd name="connsiteY91" fmla="*/ 496430 h 2249424"/>
                <a:gd name="connsiteX92" fmla="*/ 8500238 w 8915176"/>
                <a:gd name="connsiteY92" fmla="*/ 503129 h 2249424"/>
                <a:gd name="connsiteX93" fmla="*/ 8525437 w 8915176"/>
                <a:gd name="connsiteY93" fmla="*/ 506229 h 2249424"/>
                <a:gd name="connsiteX94" fmla="*/ 8555935 w 8915176"/>
                <a:gd name="connsiteY94" fmla="*/ 500630 h 2249424"/>
                <a:gd name="connsiteX95" fmla="*/ 8571034 w 8915176"/>
                <a:gd name="connsiteY95" fmla="*/ 485031 h 2249424"/>
                <a:gd name="connsiteX96" fmla="*/ 8576134 w 8915176"/>
                <a:gd name="connsiteY96" fmla="*/ 462332 h 2249424"/>
                <a:gd name="connsiteX97" fmla="*/ 8576634 w 8915176"/>
                <a:gd name="connsiteY97" fmla="*/ 433634 h 2249424"/>
                <a:gd name="connsiteX98" fmla="*/ 8576634 w 8915176"/>
                <a:gd name="connsiteY98" fmla="*/ 314241 h 2249424"/>
                <a:gd name="connsiteX99" fmla="*/ 8508438 w 8915176"/>
                <a:gd name="connsiteY99" fmla="*/ 314241 h 2249424"/>
                <a:gd name="connsiteX100" fmla="*/ 8508438 w 8915176"/>
                <a:gd name="connsiteY100" fmla="*/ 260244 h 2249424"/>
                <a:gd name="connsiteX101" fmla="*/ 8189913 w 8915176"/>
                <a:gd name="connsiteY101" fmla="*/ 260244 h 2249424"/>
                <a:gd name="connsiteX102" fmla="*/ 8263509 w 8915176"/>
                <a:gd name="connsiteY102" fmla="*/ 260244 h 2249424"/>
                <a:gd name="connsiteX103" fmla="*/ 8263509 w 8915176"/>
                <a:gd name="connsiteY103" fmla="*/ 437633 h 2249424"/>
                <a:gd name="connsiteX104" fmla="*/ 8369302 w 8915176"/>
                <a:gd name="connsiteY104" fmla="*/ 260244 h 2249424"/>
                <a:gd name="connsiteX105" fmla="*/ 8447097 w 8915176"/>
                <a:gd name="connsiteY105" fmla="*/ 260244 h 2249424"/>
                <a:gd name="connsiteX106" fmla="*/ 8447097 w 8915176"/>
                <a:gd name="connsiteY106" fmla="*/ 558026 h 2249424"/>
                <a:gd name="connsiteX107" fmla="*/ 8373502 w 8915176"/>
                <a:gd name="connsiteY107" fmla="*/ 558026 h 2249424"/>
                <a:gd name="connsiteX108" fmla="*/ 8373502 w 8915176"/>
                <a:gd name="connsiteY108" fmla="*/ 361838 h 2249424"/>
                <a:gd name="connsiteX109" fmla="*/ 8259109 w 8915176"/>
                <a:gd name="connsiteY109" fmla="*/ 558026 h 2249424"/>
                <a:gd name="connsiteX110" fmla="*/ 8189913 w 8915176"/>
                <a:gd name="connsiteY110" fmla="*/ 558026 h 2249424"/>
                <a:gd name="connsiteX111" fmla="*/ 8189913 w 8915176"/>
                <a:gd name="connsiteY111" fmla="*/ 260244 h 2249424"/>
                <a:gd name="connsiteX112" fmla="*/ 7904163 w 8915176"/>
                <a:gd name="connsiteY112" fmla="*/ 260244 h 2249424"/>
                <a:gd name="connsiteX113" fmla="*/ 8120550 w 8915176"/>
                <a:gd name="connsiteY113" fmla="*/ 260244 h 2249424"/>
                <a:gd name="connsiteX114" fmla="*/ 8120550 w 8915176"/>
                <a:gd name="connsiteY114" fmla="*/ 317041 h 2249424"/>
                <a:gd name="connsiteX115" fmla="*/ 7978559 w 8915176"/>
                <a:gd name="connsiteY115" fmla="*/ 317041 h 2249424"/>
                <a:gd name="connsiteX116" fmla="*/ 7978559 w 8915176"/>
                <a:gd name="connsiteY116" fmla="*/ 372037 h 2249424"/>
                <a:gd name="connsiteX117" fmla="*/ 8027756 w 8915176"/>
                <a:gd name="connsiteY117" fmla="*/ 372037 h 2249424"/>
                <a:gd name="connsiteX118" fmla="*/ 8075753 w 8915176"/>
                <a:gd name="connsiteY118" fmla="*/ 375937 h 2249424"/>
                <a:gd name="connsiteX119" fmla="*/ 8113751 w 8915176"/>
                <a:gd name="connsiteY119" fmla="*/ 393036 h 2249424"/>
                <a:gd name="connsiteX120" fmla="*/ 8136149 w 8915176"/>
                <a:gd name="connsiteY120" fmla="*/ 423134 h 2249424"/>
                <a:gd name="connsiteX121" fmla="*/ 8143149 w 8915176"/>
                <a:gd name="connsiteY121" fmla="*/ 462832 h 2249424"/>
                <a:gd name="connsiteX122" fmla="*/ 8134849 w 8915176"/>
                <a:gd name="connsiteY122" fmla="*/ 502929 h 2249424"/>
                <a:gd name="connsiteX123" fmla="*/ 8112151 w 8915176"/>
                <a:gd name="connsiteY123" fmla="*/ 532828 h 2249424"/>
                <a:gd name="connsiteX124" fmla="*/ 8075053 w 8915176"/>
                <a:gd name="connsiteY124" fmla="*/ 552326 h 2249424"/>
                <a:gd name="connsiteX125" fmla="*/ 8026556 w 8915176"/>
                <a:gd name="connsiteY125" fmla="*/ 558026 h 2249424"/>
                <a:gd name="connsiteX126" fmla="*/ 7904163 w 8915176"/>
                <a:gd name="connsiteY126" fmla="*/ 558026 h 2249424"/>
                <a:gd name="connsiteX127" fmla="*/ 7904163 w 8915176"/>
                <a:gd name="connsiteY127" fmla="*/ 260244 h 2249424"/>
                <a:gd name="connsiteX128" fmla="*/ 7637463 w 8915176"/>
                <a:gd name="connsiteY128" fmla="*/ 260244 h 2249424"/>
                <a:gd name="connsiteX129" fmla="*/ 7753056 w 8915176"/>
                <a:gd name="connsiteY129" fmla="*/ 260244 h 2249424"/>
                <a:gd name="connsiteX130" fmla="*/ 7797554 w 8915176"/>
                <a:gd name="connsiteY130" fmla="*/ 264944 h 2249424"/>
                <a:gd name="connsiteX131" fmla="*/ 7831451 w 8915176"/>
                <a:gd name="connsiteY131" fmla="*/ 279843 h 2249424"/>
                <a:gd name="connsiteX132" fmla="*/ 7857450 w 8915176"/>
                <a:gd name="connsiteY132" fmla="*/ 309741 h 2249424"/>
                <a:gd name="connsiteX133" fmla="*/ 7866649 w 8915176"/>
                <a:gd name="connsiteY133" fmla="*/ 354239 h 2249424"/>
                <a:gd name="connsiteX134" fmla="*/ 7860050 w 8915176"/>
                <a:gd name="connsiteY134" fmla="*/ 393836 h 2249424"/>
                <a:gd name="connsiteX135" fmla="*/ 7841051 w 8915176"/>
                <a:gd name="connsiteY135" fmla="*/ 425234 h 2249424"/>
                <a:gd name="connsiteX136" fmla="*/ 7824352 w 8915176"/>
                <a:gd name="connsiteY136" fmla="*/ 439633 h 2249424"/>
                <a:gd name="connsiteX137" fmla="*/ 7804253 w 8915176"/>
                <a:gd name="connsiteY137" fmla="*/ 450833 h 2249424"/>
                <a:gd name="connsiteX138" fmla="*/ 7780355 w 8915176"/>
                <a:gd name="connsiteY138" fmla="*/ 458032 h 2249424"/>
                <a:gd name="connsiteX139" fmla="*/ 7751456 w 8915176"/>
                <a:gd name="connsiteY139" fmla="*/ 460632 h 2249424"/>
                <a:gd name="connsiteX140" fmla="*/ 7712259 w 8915176"/>
                <a:gd name="connsiteY140" fmla="*/ 460632 h 2249424"/>
                <a:gd name="connsiteX141" fmla="*/ 7712259 w 8915176"/>
                <a:gd name="connsiteY141" fmla="*/ 558026 h 2249424"/>
                <a:gd name="connsiteX142" fmla="*/ 7637463 w 8915176"/>
                <a:gd name="connsiteY142" fmla="*/ 558026 h 2249424"/>
                <a:gd name="connsiteX143" fmla="*/ 7637463 w 8915176"/>
                <a:gd name="connsiteY143" fmla="*/ 260244 h 2249424"/>
                <a:gd name="connsiteX144" fmla="*/ 1196230 w 8915176"/>
                <a:gd name="connsiteY144" fmla="*/ 256196 h 2249424"/>
                <a:gd name="connsiteX145" fmla="*/ 2154897 w 8915176"/>
                <a:gd name="connsiteY145" fmla="*/ 1252810 h 2249424"/>
                <a:gd name="connsiteX146" fmla="*/ 1196230 w 8915176"/>
                <a:gd name="connsiteY146" fmla="*/ 2249424 h 2249424"/>
                <a:gd name="connsiteX147" fmla="*/ 237565 w 8915176"/>
                <a:gd name="connsiteY147" fmla="*/ 1252810 h 2249424"/>
                <a:gd name="connsiteX148" fmla="*/ 1196230 w 8915176"/>
                <a:gd name="connsiteY148" fmla="*/ 256196 h 2249424"/>
                <a:gd name="connsiteX149" fmla="*/ 7489831 w 8915176"/>
                <a:gd name="connsiteY149" fmla="*/ 254444 h 2249424"/>
                <a:gd name="connsiteX150" fmla="*/ 7521829 w 8915176"/>
                <a:gd name="connsiteY150" fmla="*/ 256444 h 2249424"/>
                <a:gd name="connsiteX151" fmla="*/ 7549027 w 8915176"/>
                <a:gd name="connsiteY151" fmla="*/ 262044 h 2249424"/>
                <a:gd name="connsiteX152" fmla="*/ 7571226 w 8915176"/>
                <a:gd name="connsiteY152" fmla="*/ 270244 h 2249424"/>
                <a:gd name="connsiteX153" fmla="*/ 7590624 w 8915176"/>
                <a:gd name="connsiteY153" fmla="*/ 279243 h 2249424"/>
                <a:gd name="connsiteX154" fmla="*/ 7590624 w 8915176"/>
                <a:gd name="connsiteY154" fmla="*/ 350239 h 2249424"/>
                <a:gd name="connsiteX155" fmla="*/ 7583025 w 8915176"/>
                <a:gd name="connsiteY155" fmla="*/ 350239 h 2249424"/>
                <a:gd name="connsiteX156" fmla="*/ 7569426 w 8915176"/>
                <a:gd name="connsiteY156" fmla="*/ 338739 h 2249424"/>
                <a:gd name="connsiteX157" fmla="*/ 7550827 w 8915176"/>
                <a:gd name="connsiteY157" fmla="*/ 325640 h 2249424"/>
                <a:gd name="connsiteX158" fmla="*/ 7527928 w 8915176"/>
                <a:gd name="connsiteY158" fmla="*/ 314741 h 2249424"/>
                <a:gd name="connsiteX159" fmla="*/ 7501830 w 8915176"/>
                <a:gd name="connsiteY159" fmla="*/ 310241 h 2249424"/>
                <a:gd name="connsiteX160" fmla="*/ 7472132 w 8915176"/>
                <a:gd name="connsiteY160" fmla="*/ 315341 h 2249424"/>
                <a:gd name="connsiteX161" fmla="*/ 7446433 w 8915176"/>
                <a:gd name="connsiteY161" fmla="*/ 333040 h 2249424"/>
                <a:gd name="connsiteX162" fmla="*/ 7428134 w 8915176"/>
                <a:gd name="connsiteY162" fmla="*/ 363838 h 2249424"/>
                <a:gd name="connsiteX163" fmla="*/ 7421035 w 8915176"/>
                <a:gd name="connsiteY163" fmla="*/ 409635 h 2249424"/>
                <a:gd name="connsiteX164" fmla="*/ 7428434 w 8915176"/>
                <a:gd name="connsiteY164" fmla="*/ 456332 h 2249424"/>
                <a:gd name="connsiteX165" fmla="*/ 7473732 w 8915176"/>
                <a:gd name="connsiteY165" fmla="*/ 503029 h 2249424"/>
                <a:gd name="connsiteX166" fmla="*/ 7502230 w 8915176"/>
                <a:gd name="connsiteY166" fmla="*/ 508029 h 2249424"/>
                <a:gd name="connsiteX167" fmla="*/ 7530428 w 8915176"/>
                <a:gd name="connsiteY167" fmla="*/ 503129 h 2249424"/>
                <a:gd name="connsiteX168" fmla="*/ 7553027 w 8915176"/>
                <a:gd name="connsiteY168" fmla="*/ 492230 h 2249424"/>
                <a:gd name="connsiteX169" fmla="*/ 7570626 w 8915176"/>
                <a:gd name="connsiteY169" fmla="*/ 479631 h 2249424"/>
                <a:gd name="connsiteX170" fmla="*/ 7583825 w 8915176"/>
                <a:gd name="connsiteY170" fmla="*/ 468232 h 2249424"/>
                <a:gd name="connsiteX171" fmla="*/ 7590624 w 8915176"/>
                <a:gd name="connsiteY171" fmla="*/ 468232 h 2249424"/>
                <a:gd name="connsiteX172" fmla="*/ 7590624 w 8915176"/>
                <a:gd name="connsiteY172" fmla="*/ 538227 h 2249424"/>
                <a:gd name="connsiteX173" fmla="*/ 7571626 w 8915176"/>
                <a:gd name="connsiteY173" fmla="*/ 546927 h 2249424"/>
                <a:gd name="connsiteX174" fmla="*/ 7549427 w 8915176"/>
                <a:gd name="connsiteY174" fmla="*/ 555226 h 2249424"/>
                <a:gd name="connsiteX175" fmla="*/ 7523229 w 8915176"/>
                <a:gd name="connsiteY175" fmla="*/ 561626 h 2249424"/>
                <a:gd name="connsiteX176" fmla="*/ 7489631 w 8915176"/>
                <a:gd name="connsiteY176" fmla="*/ 563826 h 2249424"/>
                <a:gd name="connsiteX177" fmla="*/ 7383237 w 8915176"/>
                <a:gd name="connsiteY177" fmla="*/ 523328 h 2249424"/>
                <a:gd name="connsiteX178" fmla="*/ 7343839 w 8915176"/>
                <a:gd name="connsiteY178" fmla="*/ 409435 h 2249424"/>
                <a:gd name="connsiteX179" fmla="*/ 7383337 w 8915176"/>
                <a:gd name="connsiteY179" fmla="*/ 296542 h 2249424"/>
                <a:gd name="connsiteX180" fmla="*/ 7489831 w 8915176"/>
                <a:gd name="connsiteY180" fmla="*/ 254444 h 2249424"/>
                <a:gd name="connsiteX181" fmla="*/ 252282 w 8915176"/>
                <a:gd name="connsiteY181" fmla="*/ 0 h 2249424"/>
                <a:gd name="connsiteX182" fmla="*/ 504563 w 8915176"/>
                <a:gd name="connsiteY182" fmla="*/ 262267 h 2249424"/>
                <a:gd name="connsiteX183" fmla="*/ 252282 w 8915176"/>
                <a:gd name="connsiteY183" fmla="*/ 524534 h 2249424"/>
                <a:gd name="connsiteX184" fmla="*/ 0 w 8915176"/>
                <a:gd name="connsiteY184" fmla="*/ 262267 h 2249424"/>
                <a:gd name="connsiteX185" fmla="*/ 252282 w 8915176"/>
                <a:gd name="connsiteY18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6460979 w 8915176"/>
                <a:gd name="connsiteY43" fmla="*/ 1221405 h 2249424"/>
                <a:gd name="connsiteX44" fmla="*/ 7072028 w 8915176"/>
                <a:gd name="connsiteY44" fmla="*/ 1958099 h 2249424"/>
                <a:gd name="connsiteX45" fmla="*/ 8808402 w 8915176"/>
                <a:gd name="connsiteY45" fmla="*/ 1966192 h 2249424"/>
                <a:gd name="connsiteX46" fmla="*/ 8816188 w 8915176"/>
                <a:gd name="connsiteY46" fmla="*/ 2217127 h 2249424"/>
                <a:gd name="connsiteX47" fmla="*/ 7091681 w 8915176"/>
                <a:gd name="connsiteY47" fmla="*/ 2221093 h 2249424"/>
                <a:gd name="connsiteX48" fmla="*/ 6215522 w 8915176"/>
                <a:gd name="connsiteY48" fmla="*/ 1213390 h 2249424"/>
                <a:gd name="connsiteX49" fmla="*/ 5438006 w 8915176"/>
                <a:gd name="connsiteY49" fmla="*/ 269348 h 2249424"/>
                <a:gd name="connsiteX50" fmla="*/ 5944125 w 8915176"/>
                <a:gd name="connsiteY50" fmla="*/ 816363 h 2249424"/>
                <a:gd name="connsiteX51" fmla="*/ 5766984 w 8915176"/>
                <a:gd name="connsiteY51" fmla="*/ 1248028 h 2249424"/>
                <a:gd name="connsiteX52" fmla="*/ 5948991 w 8915176"/>
                <a:gd name="connsiteY52" fmla="*/ 1671748 h 2249424"/>
                <a:gd name="connsiteX53" fmla="*/ 5421305 w 8915176"/>
                <a:gd name="connsiteY53" fmla="*/ 2225222 h 2249424"/>
                <a:gd name="connsiteX54" fmla="*/ 4303134 w 8915176"/>
                <a:gd name="connsiteY54" fmla="*/ 2220162 h 2249424"/>
                <a:gd name="connsiteX55" fmla="*/ 4309792 w 8915176"/>
                <a:gd name="connsiteY55" fmla="*/ 1962145 h 2249424"/>
                <a:gd name="connsiteX56" fmla="*/ 5436878 w 8915176"/>
                <a:gd name="connsiteY56" fmla="*/ 1974287 h 2249424"/>
                <a:gd name="connsiteX57" fmla="*/ 5693830 w 8915176"/>
                <a:gd name="connsiteY57" fmla="*/ 1676808 h 2249424"/>
                <a:gd name="connsiteX58" fmla="*/ 5419358 w 8915176"/>
                <a:gd name="connsiteY58" fmla="*/ 1391472 h 2249424"/>
                <a:gd name="connsiteX59" fmla="*/ 4685643 w 8915176"/>
                <a:gd name="connsiteY59" fmla="*/ 1385400 h 2249424"/>
                <a:gd name="connsiteX60" fmla="*/ 4682723 w 8915176"/>
                <a:gd name="connsiteY60" fmla="*/ 1103100 h 2249424"/>
                <a:gd name="connsiteX61" fmla="*/ 5488618 w 8915176"/>
                <a:gd name="connsiteY61" fmla="*/ 1106136 h 2249424"/>
                <a:gd name="connsiteX62" fmla="*/ 5695931 w 8915176"/>
                <a:gd name="connsiteY62" fmla="*/ 814726 h 2249424"/>
                <a:gd name="connsiteX63" fmla="*/ 5474018 w 8915176"/>
                <a:gd name="connsiteY63" fmla="*/ 541531 h 2249424"/>
                <a:gd name="connsiteX64" fmla="*/ 4405330 w 8915176"/>
                <a:gd name="connsiteY64" fmla="*/ 535461 h 2249424"/>
                <a:gd name="connsiteX65" fmla="*/ 4399490 w 8915176"/>
                <a:gd name="connsiteY65" fmla="*/ 274408 h 2249424"/>
                <a:gd name="connsiteX66" fmla="*/ 5438006 w 8915176"/>
                <a:gd name="connsiteY66" fmla="*/ 269348 h 2249424"/>
                <a:gd name="connsiteX67" fmla="*/ 8713788 w 8915176"/>
                <a:gd name="connsiteY67" fmla="*/ 260244 h 2249424"/>
                <a:gd name="connsiteX68" fmla="*/ 8915176 w 8915176"/>
                <a:gd name="connsiteY68" fmla="*/ 260244 h 2249424"/>
                <a:gd name="connsiteX69" fmla="*/ 8915176 w 8915176"/>
                <a:gd name="connsiteY69" fmla="*/ 317041 h 2249424"/>
                <a:gd name="connsiteX70" fmla="*/ 8788184 w 8915176"/>
                <a:gd name="connsiteY70" fmla="*/ 317041 h 2249424"/>
                <a:gd name="connsiteX71" fmla="*/ 8788184 w 8915176"/>
                <a:gd name="connsiteY71" fmla="*/ 369238 h 2249424"/>
                <a:gd name="connsiteX72" fmla="*/ 8905176 w 8915176"/>
                <a:gd name="connsiteY72" fmla="*/ 369238 h 2249424"/>
                <a:gd name="connsiteX73" fmla="*/ 8905176 w 8915176"/>
                <a:gd name="connsiteY73" fmla="*/ 426034 h 2249424"/>
                <a:gd name="connsiteX74" fmla="*/ 8788184 w 8915176"/>
                <a:gd name="connsiteY74" fmla="*/ 426034 h 2249424"/>
                <a:gd name="connsiteX75" fmla="*/ 8788184 w 8915176"/>
                <a:gd name="connsiteY75" fmla="*/ 501230 h 2249424"/>
                <a:gd name="connsiteX76" fmla="*/ 8915176 w 8915176"/>
                <a:gd name="connsiteY76" fmla="*/ 501230 h 2249424"/>
                <a:gd name="connsiteX77" fmla="*/ 8915176 w 8915176"/>
                <a:gd name="connsiteY77" fmla="*/ 558026 h 2249424"/>
                <a:gd name="connsiteX78" fmla="*/ 8713788 w 8915176"/>
                <a:gd name="connsiteY78" fmla="*/ 558026 h 2249424"/>
                <a:gd name="connsiteX79" fmla="*/ 8713788 w 8915176"/>
                <a:gd name="connsiteY79" fmla="*/ 260244 h 2249424"/>
                <a:gd name="connsiteX80" fmla="*/ 8508438 w 8915176"/>
                <a:gd name="connsiteY80" fmla="*/ 260244 h 2249424"/>
                <a:gd name="connsiteX81" fmla="*/ 8651429 w 8915176"/>
                <a:gd name="connsiteY81" fmla="*/ 260244 h 2249424"/>
                <a:gd name="connsiteX82" fmla="*/ 8651429 w 8915176"/>
                <a:gd name="connsiteY82" fmla="*/ 470631 h 2249424"/>
                <a:gd name="connsiteX83" fmla="*/ 8644830 w 8915176"/>
                <a:gd name="connsiteY83" fmla="*/ 507129 h 2249424"/>
                <a:gd name="connsiteX84" fmla="*/ 8624831 w 8915176"/>
                <a:gd name="connsiteY84" fmla="*/ 536227 h 2249424"/>
                <a:gd name="connsiteX85" fmla="*/ 8589433 w 8915176"/>
                <a:gd name="connsiteY85" fmla="*/ 556226 h 2249424"/>
                <a:gd name="connsiteX86" fmla="*/ 8542436 w 8915176"/>
                <a:gd name="connsiteY86" fmla="*/ 562626 h 2249424"/>
                <a:gd name="connsiteX87" fmla="*/ 8505238 w 8915176"/>
                <a:gd name="connsiteY87" fmla="*/ 561126 h 2249424"/>
                <a:gd name="connsiteX88" fmla="*/ 8474640 w 8915176"/>
                <a:gd name="connsiteY88" fmla="*/ 556826 h 2249424"/>
                <a:gd name="connsiteX89" fmla="*/ 8474640 w 8915176"/>
                <a:gd name="connsiteY89" fmla="*/ 496430 h 2249424"/>
                <a:gd name="connsiteX90" fmla="*/ 8481439 w 8915176"/>
                <a:gd name="connsiteY90" fmla="*/ 496430 h 2249424"/>
                <a:gd name="connsiteX91" fmla="*/ 8500238 w 8915176"/>
                <a:gd name="connsiteY91" fmla="*/ 503129 h 2249424"/>
                <a:gd name="connsiteX92" fmla="*/ 8525437 w 8915176"/>
                <a:gd name="connsiteY92" fmla="*/ 506229 h 2249424"/>
                <a:gd name="connsiteX93" fmla="*/ 8555935 w 8915176"/>
                <a:gd name="connsiteY93" fmla="*/ 500630 h 2249424"/>
                <a:gd name="connsiteX94" fmla="*/ 8571034 w 8915176"/>
                <a:gd name="connsiteY94" fmla="*/ 485031 h 2249424"/>
                <a:gd name="connsiteX95" fmla="*/ 8576134 w 8915176"/>
                <a:gd name="connsiteY95" fmla="*/ 462332 h 2249424"/>
                <a:gd name="connsiteX96" fmla="*/ 8576634 w 8915176"/>
                <a:gd name="connsiteY96" fmla="*/ 433634 h 2249424"/>
                <a:gd name="connsiteX97" fmla="*/ 8576634 w 8915176"/>
                <a:gd name="connsiteY97" fmla="*/ 314241 h 2249424"/>
                <a:gd name="connsiteX98" fmla="*/ 8508438 w 8915176"/>
                <a:gd name="connsiteY98" fmla="*/ 314241 h 2249424"/>
                <a:gd name="connsiteX99" fmla="*/ 8508438 w 8915176"/>
                <a:gd name="connsiteY99" fmla="*/ 260244 h 2249424"/>
                <a:gd name="connsiteX100" fmla="*/ 8189913 w 8915176"/>
                <a:gd name="connsiteY100" fmla="*/ 260244 h 2249424"/>
                <a:gd name="connsiteX101" fmla="*/ 8263509 w 8915176"/>
                <a:gd name="connsiteY101" fmla="*/ 260244 h 2249424"/>
                <a:gd name="connsiteX102" fmla="*/ 8263509 w 8915176"/>
                <a:gd name="connsiteY102" fmla="*/ 437633 h 2249424"/>
                <a:gd name="connsiteX103" fmla="*/ 8369302 w 8915176"/>
                <a:gd name="connsiteY103" fmla="*/ 260244 h 2249424"/>
                <a:gd name="connsiteX104" fmla="*/ 8447097 w 8915176"/>
                <a:gd name="connsiteY104" fmla="*/ 260244 h 2249424"/>
                <a:gd name="connsiteX105" fmla="*/ 8447097 w 8915176"/>
                <a:gd name="connsiteY105" fmla="*/ 558026 h 2249424"/>
                <a:gd name="connsiteX106" fmla="*/ 8373502 w 8915176"/>
                <a:gd name="connsiteY106" fmla="*/ 558026 h 2249424"/>
                <a:gd name="connsiteX107" fmla="*/ 8373502 w 8915176"/>
                <a:gd name="connsiteY107" fmla="*/ 361838 h 2249424"/>
                <a:gd name="connsiteX108" fmla="*/ 8259109 w 8915176"/>
                <a:gd name="connsiteY108" fmla="*/ 558026 h 2249424"/>
                <a:gd name="connsiteX109" fmla="*/ 8189913 w 8915176"/>
                <a:gd name="connsiteY109" fmla="*/ 558026 h 2249424"/>
                <a:gd name="connsiteX110" fmla="*/ 8189913 w 8915176"/>
                <a:gd name="connsiteY110" fmla="*/ 260244 h 2249424"/>
                <a:gd name="connsiteX111" fmla="*/ 7904163 w 8915176"/>
                <a:gd name="connsiteY111" fmla="*/ 260244 h 2249424"/>
                <a:gd name="connsiteX112" fmla="*/ 8120550 w 8915176"/>
                <a:gd name="connsiteY112" fmla="*/ 260244 h 2249424"/>
                <a:gd name="connsiteX113" fmla="*/ 8120550 w 8915176"/>
                <a:gd name="connsiteY113" fmla="*/ 317041 h 2249424"/>
                <a:gd name="connsiteX114" fmla="*/ 7978559 w 8915176"/>
                <a:gd name="connsiteY114" fmla="*/ 317041 h 2249424"/>
                <a:gd name="connsiteX115" fmla="*/ 7978559 w 8915176"/>
                <a:gd name="connsiteY115" fmla="*/ 372037 h 2249424"/>
                <a:gd name="connsiteX116" fmla="*/ 8027756 w 8915176"/>
                <a:gd name="connsiteY116" fmla="*/ 372037 h 2249424"/>
                <a:gd name="connsiteX117" fmla="*/ 8075753 w 8915176"/>
                <a:gd name="connsiteY117" fmla="*/ 375937 h 2249424"/>
                <a:gd name="connsiteX118" fmla="*/ 8113751 w 8915176"/>
                <a:gd name="connsiteY118" fmla="*/ 393036 h 2249424"/>
                <a:gd name="connsiteX119" fmla="*/ 8136149 w 8915176"/>
                <a:gd name="connsiteY119" fmla="*/ 423134 h 2249424"/>
                <a:gd name="connsiteX120" fmla="*/ 8143149 w 8915176"/>
                <a:gd name="connsiteY120" fmla="*/ 462832 h 2249424"/>
                <a:gd name="connsiteX121" fmla="*/ 8134849 w 8915176"/>
                <a:gd name="connsiteY121" fmla="*/ 502929 h 2249424"/>
                <a:gd name="connsiteX122" fmla="*/ 8112151 w 8915176"/>
                <a:gd name="connsiteY122" fmla="*/ 532828 h 2249424"/>
                <a:gd name="connsiteX123" fmla="*/ 8075053 w 8915176"/>
                <a:gd name="connsiteY123" fmla="*/ 552326 h 2249424"/>
                <a:gd name="connsiteX124" fmla="*/ 8026556 w 8915176"/>
                <a:gd name="connsiteY124" fmla="*/ 558026 h 2249424"/>
                <a:gd name="connsiteX125" fmla="*/ 7904163 w 8915176"/>
                <a:gd name="connsiteY125" fmla="*/ 558026 h 2249424"/>
                <a:gd name="connsiteX126" fmla="*/ 7904163 w 8915176"/>
                <a:gd name="connsiteY126" fmla="*/ 260244 h 2249424"/>
                <a:gd name="connsiteX127" fmla="*/ 7637463 w 8915176"/>
                <a:gd name="connsiteY127" fmla="*/ 260244 h 2249424"/>
                <a:gd name="connsiteX128" fmla="*/ 7753056 w 8915176"/>
                <a:gd name="connsiteY128" fmla="*/ 260244 h 2249424"/>
                <a:gd name="connsiteX129" fmla="*/ 7797554 w 8915176"/>
                <a:gd name="connsiteY129" fmla="*/ 264944 h 2249424"/>
                <a:gd name="connsiteX130" fmla="*/ 7831451 w 8915176"/>
                <a:gd name="connsiteY130" fmla="*/ 279843 h 2249424"/>
                <a:gd name="connsiteX131" fmla="*/ 7857450 w 8915176"/>
                <a:gd name="connsiteY131" fmla="*/ 309741 h 2249424"/>
                <a:gd name="connsiteX132" fmla="*/ 7866649 w 8915176"/>
                <a:gd name="connsiteY132" fmla="*/ 354239 h 2249424"/>
                <a:gd name="connsiteX133" fmla="*/ 7860050 w 8915176"/>
                <a:gd name="connsiteY133" fmla="*/ 393836 h 2249424"/>
                <a:gd name="connsiteX134" fmla="*/ 7841051 w 8915176"/>
                <a:gd name="connsiteY134" fmla="*/ 425234 h 2249424"/>
                <a:gd name="connsiteX135" fmla="*/ 7824352 w 8915176"/>
                <a:gd name="connsiteY135" fmla="*/ 439633 h 2249424"/>
                <a:gd name="connsiteX136" fmla="*/ 7804253 w 8915176"/>
                <a:gd name="connsiteY136" fmla="*/ 450833 h 2249424"/>
                <a:gd name="connsiteX137" fmla="*/ 7780355 w 8915176"/>
                <a:gd name="connsiteY137" fmla="*/ 458032 h 2249424"/>
                <a:gd name="connsiteX138" fmla="*/ 7751456 w 8915176"/>
                <a:gd name="connsiteY138" fmla="*/ 460632 h 2249424"/>
                <a:gd name="connsiteX139" fmla="*/ 7712259 w 8915176"/>
                <a:gd name="connsiteY139" fmla="*/ 460632 h 2249424"/>
                <a:gd name="connsiteX140" fmla="*/ 7712259 w 8915176"/>
                <a:gd name="connsiteY140" fmla="*/ 558026 h 2249424"/>
                <a:gd name="connsiteX141" fmla="*/ 7637463 w 8915176"/>
                <a:gd name="connsiteY141" fmla="*/ 558026 h 2249424"/>
                <a:gd name="connsiteX142" fmla="*/ 7637463 w 8915176"/>
                <a:gd name="connsiteY142" fmla="*/ 260244 h 2249424"/>
                <a:gd name="connsiteX143" fmla="*/ 1196230 w 8915176"/>
                <a:gd name="connsiteY143" fmla="*/ 256196 h 2249424"/>
                <a:gd name="connsiteX144" fmla="*/ 2154897 w 8915176"/>
                <a:gd name="connsiteY144" fmla="*/ 1252810 h 2249424"/>
                <a:gd name="connsiteX145" fmla="*/ 1196230 w 8915176"/>
                <a:gd name="connsiteY145" fmla="*/ 2249424 h 2249424"/>
                <a:gd name="connsiteX146" fmla="*/ 237565 w 8915176"/>
                <a:gd name="connsiteY146" fmla="*/ 1252810 h 2249424"/>
                <a:gd name="connsiteX147" fmla="*/ 1196230 w 8915176"/>
                <a:gd name="connsiteY147" fmla="*/ 256196 h 2249424"/>
                <a:gd name="connsiteX148" fmla="*/ 7489831 w 8915176"/>
                <a:gd name="connsiteY148" fmla="*/ 254444 h 2249424"/>
                <a:gd name="connsiteX149" fmla="*/ 7521829 w 8915176"/>
                <a:gd name="connsiteY149" fmla="*/ 256444 h 2249424"/>
                <a:gd name="connsiteX150" fmla="*/ 7549027 w 8915176"/>
                <a:gd name="connsiteY150" fmla="*/ 262044 h 2249424"/>
                <a:gd name="connsiteX151" fmla="*/ 7571226 w 8915176"/>
                <a:gd name="connsiteY151" fmla="*/ 270244 h 2249424"/>
                <a:gd name="connsiteX152" fmla="*/ 7590624 w 8915176"/>
                <a:gd name="connsiteY152" fmla="*/ 279243 h 2249424"/>
                <a:gd name="connsiteX153" fmla="*/ 7590624 w 8915176"/>
                <a:gd name="connsiteY153" fmla="*/ 350239 h 2249424"/>
                <a:gd name="connsiteX154" fmla="*/ 7583025 w 8915176"/>
                <a:gd name="connsiteY154" fmla="*/ 350239 h 2249424"/>
                <a:gd name="connsiteX155" fmla="*/ 7569426 w 8915176"/>
                <a:gd name="connsiteY155" fmla="*/ 338739 h 2249424"/>
                <a:gd name="connsiteX156" fmla="*/ 7550827 w 8915176"/>
                <a:gd name="connsiteY156" fmla="*/ 325640 h 2249424"/>
                <a:gd name="connsiteX157" fmla="*/ 7527928 w 8915176"/>
                <a:gd name="connsiteY157" fmla="*/ 314741 h 2249424"/>
                <a:gd name="connsiteX158" fmla="*/ 7501830 w 8915176"/>
                <a:gd name="connsiteY158" fmla="*/ 310241 h 2249424"/>
                <a:gd name="connsiteX159" fmla="*/ 7472132 w 8915176"/>
                <a:gd name="connsiteY159" fmla="*/ 315341 h 2249424"/>
                <a:gd name="connsiteX160" fmla="*/ 7446433 w 8915176"/>
                <a:gd name="connsiteY160" fmla="*/ 333040 h 2249424"/>
                <a:gd name="connsiteX161" fmla="*/ 7428134 w 8915176"/>
                <a:gd name="connsiteY161" fmla="*/ 363838 h 2249424"/>
                <a:gd name="connsiteX162" fmla="*/ 7421035 w 8915176"/>
                <a:gd name="connsiteY162" fmla="*/ 409635 h 2249424"/>
                <a:gd name="connsiteX163" fmla="*/ 7428434 w 8915176"/>
                <a:gd name="connsiteY163" fmla="*/ 456332 h 2249424"/>
                <a:gd name="connsiteX164" fmla="*/ 7473732 w 8915176"/>
                <a:gd name="connsiteY164" fmla="*/ 503029 h 2249424"/>
                <a:gd name="connsiteX165" fmla="*/ 7502230 w 8915176"/>
                <a:gd name="connsiteY165" fmla="*/ 508029 h 2249424"/>
                <a:gd name="connsiteX166" fmla="*/ 7530428 w 8915176"/>
                <a:gd name="connsiteY166" fmla="*/ 503129 h 2249424"/>
                <a:gd name="connsiteX167" fmla="*/ 7553027 w 8915176"/>
                <a:gd name="connsiteY167" fmla="*/ 492230 h 2249424"/>
                <a:gd name="connsiteX168" fmla="*/ 7570626 w 8915176"/>
                <a:gd name="connsiteY168" fmla="*/ 479631 h 2249424"/>
                <a:gd name="connsiteX169" fmla="*/ 7583825 w 8915176"/>
                <a:gd name="connsiteY169" fmla="*/ 468232 h 2249424"/>
                <a:gd name="connsiteX170" fmla="*/ 7590624 w 8915176"/>
                <a:gd name="connsiteY170" fmla="*/ 468232 h 2249424"/>
                <a:gd name="connsiteX171" fmla="*/ 7590624 w 8915176"/>
                <a:gd name="connsiteY171" fmla="*/ 538227 h 2249424"/>
                <a:gd name="connsiteX172" fmla="*/ 7571626 w 8915176"/>
                <a:gd name="connsiteY172" fmla="*/ 546927 h 2249424"/>
                <a:gd name="connsiteX173" fmla="*/ 7549427 w 8915176"/>
                <a:gd name="connsiteY173" fmla="*/ 555226 h 2249424"/>
                <a:gd name="connsiteX174" fmla="*/ 7523229 w 8915176"/>
                <a:gd name="connsiteY174" fmla="*/ 561626 h 2249424"/>
                <a:gd name="connsiteX175" fmla="*/ 7489631 w 8915176"/>
                <a:gd name="connsiteY175" fmla="*/ 563826 h 2249424"/>
                <a:gd name="connsiteX176" fmla="*/ 7383237 w 8915176"/>
                <a:gd name="connsiteY176" fmla="*/ 523328 h 2249424"/>
                <a:gd name="connsiteX177" fmla="*/ 7343839 w 8915176"/>
                <a:gd name="connsiteY177" fmla="*/ 409435 h 2249424"/>
                <a:gd name="connsiteX178" fmla="*/ 7383337 w 8915176"/>
                <a:gd name="connsiteY178" fmla="*/ 296542 h 2249424"/>
                <a:gd name="connsiteX179" fmla="*/ 7489831 w 8915176"/>
                <a:gd name="connsiteY179" fmla="*/ 254444 h 2249424"/>
                <a:gd name="connsiteX180" fmla="*/ 252282 w 8915176"/>
                <a:gd name="connsiteY180" fmla="*/ 0 h 2249424"/>
                <a:gd name="connsiteX181" fmla="*/ 504563 w 8915176"/>
                <a:gd name="connsiteY181" fmla="*/ 262267 h 2249424"/>
                <a:gd name="connsiteX182" fmla="*/ 252282 w 8915176"/>
                <a:gd name="connsiteY182" fmla="*/ 524534 h 2249424"/>
                <a:gd name="connsiteX183" fmla="*/ 0 w 8915176"/>
                <a:gd name="connsiteY183" fmla="*/ 262267 h 2249424"/>
                <a:gd name="connsiteX184" fmla="*/ 252282 w 8915176"/>
                <a:gd name="connsiteY1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6215522 w 8915176"/>
                <a:gd name="connsiteY42" fmla="*/ 1213390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6215522 w 8915176"/>
                <a:gd name="connsiteY47" fmla="*/ 1213390 h 2249424"/>
                <a:gd name="connsiteX48" fmla="*/ 5438006 w 8915176"/>
                <a:gd name="connsiteY48" fmla="*/ 269348 h 2249424"/>
                <a:gd name="connsiteX49" fmla="*/ 5944125 w 8915176"/>
                <a:gd name="connsiteY49" fmla="*/ 816363 h 2249424"/>
                <a:gd name="connsiteX50" fmla="*/ 5766984 w 8915176"/>
                <a:gd name="connsiteY50" fmla="*/ 1248028 h 2249424"/>
                <a:gd name="connsiteX51" fmla="*/ 5948991 w 8915176"/>
                <a:gd name="connsiteY51" fmla="*/ 1671748 h 2249424"/>
                <a:gd name="connsiteX52" fmla="*/ 5421305 w 8915176"/>
                <a:gd name="connsiteY52" fmla="*/ 2225222 h 2249424"/>
                <a:gd name="connsiteX53" fmla="*/ 4303134 w 8915176"/>
                <a:gd name="connsiteY53" fmla="*/ 2220162 h 2249424"/>
                <a:gd name="connsiteX54" fmla="*/ 4309792 w 8915176"/>
                <a:gd name="connsiteY54" fmla="*/ 1962145 h 2249424"/>
                <a:gd name="connsiteX55" fmla="*/ 5436878 w 8915176"/>
                <a:gd name="connsiteY55" fmla="*/ 1974287 h 2249424"/>
                <a:gd name="connsiteX56" fmla="*/ 5693830 w 8915176"/>
                <a:gd name="connsiteY56" fmla="*/ 1676808 h 2249424"/>
                <a:gd name="connsiteX57" fmla="*/ 5419358 w 8915176"/>
                <a:gd name="connsiteY57" fmla="*/ 1391472 h 2249424"/>
                <a:gd name="connsiteX58" fmla="*/ 4685643 w 8915176"/>
                <a:gd name="connsiteY58" fmla="*/ 1385400 h 2249424"/>
                <a:gd name="connsiteX59" fmla="*/ 4682723 w 8915176"/>
                <a:gd name="connsiteY59" fmla="*/ 1103100 h 2249424"/>
                <a:gd name="connsiteX60" fmla="*/ 5488618 w 8915176"/>
                <a:gd name="connsiteY60" fmla="*/ 1106136 h 2249424"/>
                <a:gd name="connsiteX61" fmla="*/ 5695931 w 8915176"/>
                <a:gd name="connsiteY61" fmla="*/ 814726 h 2249424"/>
                <a:gd name="connsiteX62" fmla="*/ 5474018 w 8915176"/>
                <a:gd name="connsiteY62" fmla="*/ 541531 h 2249424"/>
                <a:gd name="connsiteX63" fmla="*/ 4405330 w 8915176"/>
                <a:gd name="connsiteY63" fmla="*/ 535461 h 2249424"/>
                <a:gd name="connsiteX64" fmla="*/ 4399490 w 8915176"/>
                <a:gd name="connsiteY64" fmla="*/ 274408 h 2249424"/>
                <a:gd name="connsiteX65" fmla="*/ 5438006 w 8915176"/>
                <a:gd name="connsiteY65" fmla="*/ 269348 h 2249424"/>
                <a:gd name="connsiteX66" fmla="*/ 8713788 w 8915176"/>
                <a:gd name="connsiteY66" fmla="*/ 260244 h 2249424"/>
                <a:gd name="connsiteX67" fmla="*/ 8915176 w 8915176"/>
                <a:gd name="connsiteY67" fmla="*/ 260244 h 2249424"/>
                <a:gd name="connsiteX68" fmla="*/ 8915176 w 8915176"/>
                <a:gd name="connsiteY68" fmla="*/ 317041 h 2249424"/>
                <a:gd name="connsiteX69" fmla="*/ 8788184 w 8915176"/>
                <a:gd name="connsiteY69" fmla="*/ 317041 h 2249424"/>
                <a:gd name="connsiteX70" fmla="*/ 8788184 w 8915176"/>
                <a:gd name="connsiteY70" fmla="*/ 369238 h 2249424"/>
                <a:gd name="connsiteX71" fmla="*/ 8905176 w 8915176"/>
                <a:gd name="connsiteY71" fmla="*/ 369238 h 2249424"/>
                <a:gd name="connsiteX72" fmla="*/ 8905176 w 8915176"/>
                <a:gd name="connsiteY72" fmla="*/ 426034 h 2249424"/>
                <a:gd name="connsiteX73" fmla="*/ 8788184 w 8915176"/>
                <a:gd name="connsiteY73" fmla="*/ 426034 h 2249424"/>
                <a:gd name="connsiteX74" fmla="*/ 8788184 w 8915176"/>
                <a:gd name="connsiteY74" fmla="*/ 501230 h 2249424"/>
                <a:gd name="connsiteX75" fmla="*/ 8915176 w 8915176"/>
                <a:gd name="connsiteY75" fmla="*/ 501230 h 2249424"/>
                <a:gd name="connsiteX76" fmla="*/ 8915176 w 8915176"/>
                <a:gd name="connsiteY76" fmla="*/ 558026 h 2249424"/>
                <a:gd name="connsiteX77" fmla="*/ 8713788 w 8915176"/>
                <a:gd name="connsiteY77" fmla="*/ 558026 h 2249424"/>
                <a:gd name="connsiteX78" fmla="*/ 8713788 w 8915176"/>
                <a:gd name="connsiteY78" fmla="*/ 260244 h 2249424"/>
                <a:gd name="connsiteX79" fmla="*/ 8508438 w 8915176"/>
                <a:gd name="connsiteY79" fmla="*/ 260244 h 2249424"/>
                <a:gd name="connsiteX80" fmla="*/ 8651429 w 8915176"/>
                <a:gd name="connsiteY80" fmla="*/ 260244 h 2249424"/>
                <a:gd name="connsiteX81" fmla="*/ 8651429 w 8915176"/>
                <a:gd name="connsiteY81" fmla="*/ 470631 h 2249424"/>
                <a:gd name="connsiteX82" fmla="*/ 8644830 w 8915176"/>
                <a:gd name="connsiteY82" fmla="*/ 507129 h 2249424"/>
                <a:gd name="connsiteX83" fmla="*/ 8624831 w 8915176"/>
                <a:gd name="connsiteY83" fmla="*/ 536227 h 2249424"/>
                <a:gd name="connsiteX84" fmla="*/ 8589433 w 8915176"/>
                <a:gd name="connsiteY84" fmla="*/ 556226 h 2249424"/>
                <a:gd name="connsiteX85" fmla="*/ 8542436 w 8915176"/>
                <a:gd name="connsiteY85" fmla="*/ 562626 h 2249424"/>
                <a:gd name="connsiteX86" fmla="*/ 8505238 w 8915176"/>
                <a:gd name="connsiteY86" fmla="*/ 561126 h 2249424"/>
                <a:gd name="connsiteX87" fmla="*/ 8474640 w 8915176"/>
                <a:gd name="connsiteY87" fmla="*/ 556826 h 2249424"/>
                <a:gd name="connsiteX88" fmla="*/ 8474640 w 8915176"/>
                <a:gd name="connsiteY88" fmla="*/ 496430 h 2249424"/>
                <a:gd name="connsiteX89" fmla="*/ 8481439 w 8915176"/>
                <a:gd name="connsiteY89" fmla="*/ 496430 h 2249424"/>
                <a:gd name="connsiteX90" fmla="*/ 8500238 w 8915176"/>
                <a:gd name="connsiteY90" fmla="*/ 503129 h 2249424"/>
                <a:gd name="connsiteX91" fmla="*/ 8525437 w 8915176"/>
                <a:gd name="connsiteY91" fmla="*/ 506229 h 2249424"/>
                <a:gd name="connsiteX92" fmla="*/ 8555935 w 8915176"/>
                <a:gd name="connsiteY92" fmla="*/ 500630 h 2249424"/>
                <a:gd name="connsiteX93" fmla="*/ 8571034 w 8915176"/>
                <a:gd name="connsiteY93" fmla="*/ 485031 h 2249424"/>
                <a:gd name="connsiteX94" fmla="*/ 8576134 w 8915176"/>
                <a:gd name="connsiteY94" fmla="*/ 462332 h 2249424"/>
                <a:gd name="connsiteX95" fmla="*/ 8576634 w 8915176"/>
                <a:gd name="connsiteY95" fmla="*/ 433634 h 2249424"/>
                <a:gd name="connsiteX96" fmla="*/ 8576634 w 8915176"/>
                <a:gd name="connsiteY96" fmla="*/ 314241 h 2249424"/>
                <a:gd name="connsiteX97" fmla="*/ 8508438 w 8915176"/>
                <a:gd name="connsiteY97" fmla="*/ 314241 h 2249424"/>
                <a:gd name="connsiteX98" fmla="*/ 8508438 w 8915176"/>
                <a:gd name="connsiteY98" fmla="*/ 260244 h 2249424"/>
                <a:gd name="connsiteX99" fmla="*/ 8189913 w 8915176"/>
                <a:gd name="connsiteY99" fmla="*/ 260244 h 2249424"/>
                <a:gd name="connsiteX100" fmla="*/ 8263509 w 8915176"/>
                <a:gd name="connsiteY100" fmla="*/ 260244 h 2249424"/>
                <a:gd name="connsiteX101" fmla="*/ 8263509 w 8915176"/>
                <a:gd name="connsiteY101" fmla="*/ 437633 h 2249424"/>
                <a:gd name="connsiteX102" fmla="*/ 8369302 w 8915176"/>
                <a:gd name="connsiteY102" fmla="*/ 260244 h 2249424"/>
                <a:gd name="connsiteX103" fmla="*/ 8447097 w 8915176"/>
                <a:gd name="connsiteY103" fmla="*/ 260244 h 2249424"/>
                <a:gd name="connsiteX104" fmla="*/ 8447097 w 8915176"/>
                <a:gd name="connsiteY104" fmla="*/ 558026 h 2249424"/>
                <a:gd name="connsiteX105" fmla="*/ 8373502 w 8915176"/>
                <a:gd name="connsiteY105" fmla="*/ 558026 h 2249424"/>
                <a:gd name="connsiteX106" fmla="*/ 8373502 w 8915176"/>
                <a:gd name="connsiteY106" fmla="*/ 361838 h 2249424"/>
                <a:gd name="connsiteX107" fmla="*/ 8259109 w 8915176"/>
                <a:gd name="connsiteY107" fmla="*/ 558026 h 2249424"/>
                <a:gd name="connsiteX108" fmla="*/ 8189913 w 8915176"/>
                <a:gd name="connsiteY108" fmla="*/ 558026 h 2249424"/>
                <a:gd name="connsiteX109" fmla="*/ 8189913 w 8915176"/>
                <a:gd name="connsiteY109" fmla="*/ 260244 h 2249424"/>
                <a:gd name="connsiteX110" fmla="*/ 7904163 w 8915176"/>
                <a:gd name="connsiteY110" fmla="*/ 260244 h 2249424"/>
                <a:gd name="connsiteX111" fmla="*/ 8120550 w 8915176"/>
                <a:gd name="connsiteY111" fmla="*/ 260244 h 2249424"/>
                <a:gd name="connsiteX112" fmla="*/ 8120550 w 8915176"/>
                <a:gd name="connsiteY112" fmla="*/ 317041 h 2249424"/>
                <a:gd name="connsiteX113" fmla="*/ 7978559 w 8915176"/>
                <a:gd name="connsiteY113" fmla="*/ 317041 h 2249424"/>
                <a:gd name="connsiteX114" fmla="*/ 7978559 w 8915176"/>
                <a:gd name="connsiteY114" fmla="*/ 372037 h 2249424"/>
                <a:gd name="connsiteX115" fmla="*/ 8027756 w 8915176"/>
                <a:gd name="connsiteY115" fmla="*/ 372037 h 2249424"/>
                <a:gd name="connsiteX116" fmla="*/ 8075753 w 8915176"/>
                <a:gd name="connsiteY116" fmla="*/ 375937 h 2249424"/>
                <a:gd name="connsiteX117" fmla="*/ 8113751 w 8915176"/>
                <a:gd name="connsiteY117" fmla="*/ 393036 h 2249424"/>
                <a:gd name="connsiteX118" fmla="*/ 8136149 w 8915176"/>
                <a:gd name="connsiteY118" fmla="*/ 423134 h 2249424"/>
                <a:gd name="connsiteX119" fmla="*/ 8143149 w 8915176"/>
                <a:gd name="connsiteY119" fmla="*/ 462832 h 2249424"/>
                <a:gd name="connsiteX120" fmla="*/ 8134849 w 8915176"/>
                <a:gd name="connsiteY120" fmla="*/ 502929 h 2249424"/>
                <a:gd name="connsiteX121" fmla="*/ 8112151 w 8915176"/>
                <a:gd name="connsiteY121" fmla="*/ 532828 h 2249424"/>
                <a:gd name="connsiteX122" fmla="*/ 8075053 w 8915176"/>
                <a:gd name="connsiteY122" fmla="*/ 552326 h 2249424"/>
                <a:gd name="connsiteX123" fmla="*/ 8026556 w 8915176"/>
                <a:gd name="connsiteY123" fmla="*/ 558026 h 2249424"/>
                <a:gd name="connsiteX124" fmla="*/ 7904163 w 8915176"/>
                <a:gd name="connsiteY124" fmla="*/ 558026 h 2249424"/>
                <a:gd name="connsiteX125" fmla="*/ 7904163 w 8915176"/>
                <a:gd name="connsiteY125" fmla="*/ 260244 h 2249424"/>
                <a:gd name="connsiteX126" fmla="*/ 7637463 w 8915176"/>
                <a:gd name="connsiteY126" fmla="*/ 260244 h 2249424"/>
                <a:gd name="connsiteX127" fmla="*/ 7753056 w 8915176"/>
                <a:gd name="connsiteY127" fmla="*/ 260244 h 2249424"/>
                <a:gd name="connsiteX128" fmla="*/ 7797554 w 8915176"/>
                <a:gd name="connsiteY128" fmla="*/ 264944 h 2249424"/>
                <a:gd name="connsiteX129" fmla="*/ 7831451 w 8915176"/>
                <a:gd name="connsiteY129" fmla="*/ 279843 h 2249424"/>
                <a:gd name="connsiteX130" fmla="*/ 7857450 w 8915176"/>
                <a:gd name="connsiteY130" fmla="*/ 309741 h 2249424"/>
                <a:gd name="connsiteX131" fmla="*/ 7866649 w 8915176"/>
                <a:gd name="connsiteY131" fmla="*/ 354239 h 2249424"/>
                <a:gd name="connsiteX132" fmla="*/ 7860050 w 8915176"/>
                <a:gd name="connsiteY132" fmla="*/ 393836 h 2249424"/>
                <a:gd name="connsiteX133" fmla="*/ 7841051 w 8915176"/>
                <a:gd name="connsiteY133" fmla="*/ 425234 h 2249424"/>
                <a:gd name="connsiteX134" fmla="*/ 7824352 w 8915176"/>
                <a:gd name="connsiteY134" fmla="*/ 439633 h 2249424"/>
                <a:gd name="connsiteX135" fmla="*/ 7804253 w 8915176"/>
                <a:gd name="connsiteY135" fmla="*/ 450833 h 2249424"/>
                <a:gd name="connsiteX136" fmla="*/ 7780355 w 8915176"/>
                <a:gd name="connsiteY136" fmla="*/ 458032 h 2249424"/>
                <a:gd name="connsiteX137" fmla="*/ 7751456 w 8915176"/>
                <a:gd name="connsiteY137" fmla="*/ 460632 h 2249424"/>
                <a:gd name="connsiteX138" fmla="*/ 7712259 w 8915176"/>
                <a:gd name="connsiteY138" fmla="*/ 460632 h 2249424"/>
                <a:gd name="connsiteX139" fmla="*/ 7712259 w 8915176"/>
                <a:gd name="connsiteY139" fmla="*/ 558026 h 2249424"/>
                <a:gd name="connsiteX140" fmla="*/ 7637463 w 8915176"/>
                <a:gd name="connsiteY140" fmla="*/ 558026 h 2249424"/>
                <a:gd name="connsiteX141" fmla="*/ 7637463 w 8915176"/>
                <a:gd name="connsiteY141" fmla="*/ 260244 h 2249424"/>
                <a:gd name="connsiteX142" fmla="*/ 1196230 w 8915176"/>
                <a:gd name="connsiteY142" fmla="*/ 256196 h 2249424"/>
                <a:gd name="connsiteX143" fmla="*/ 2154897 w 8915176"/>
                <a:gd name="connsiteY143" fmla="*/ 1252810 h 2249424"/>
                <a:gd name="connsiteX144" fmla="*/ 1196230 w 8915176"/>
                <a:gd name="connsiteY144" fmla="*/ 2249424 h 2249424"/>
                <a:gd name="connsiteX145" fmla="*/ 237565 w 8915176"/>
                <a:gd name="connsiteY145" fmla="*/ 1252810 h 2249424"/>
                <a:gd name="connsiteX146" fmla="*/ 1196230 w 8915176"/>
                <a:gd name="connsiteY146" fmla="*/ 256196 h 2249424"/>
                <a:gd name="connsiteX147" fmla="*/ 7489831 w 8915176"/>
                <a:gd name="connsiteY147" fmla="*/ 254444 h 2249424"/>
                <a:gd name="connsiteX148" fmla="*/ 7521829 w 8915176"/>
                <a:gd name="connsiteY148" fmla="*/ 256444 h 2249424"/>
                <a:gd name="connsiteX149" fmla="*/ 7549027 w 8915176"/>
                <a:gd name="connsiteY149" fmla="*/ 262044 h 2249424"/>
                <a:gd name="connsiteX150" fmla="*/ 7571226 w 8915176"/>
                <a:gd name="connsiteY150" fmla="*/ 270244 h 2249424"/>
                <a:gd name="connsiteX151" fmla="*/ 7590624 w 8915176"/>
                <a:gd name="connsiteY151" fmla="*/ 279243 h 2249424"/>
                <a:gd name="connsiteX152" fmla="*/ 7590624 w 8915176"/>
                <a:gd name="connsiteY152" fmla="*/ 350239 h 2249424"/>
                <a:gd name="connsiteX153" fmla="*/ 7583025 w 8915176"/>
                <a:gd name="connsiteY153" fmla="*/ 350239 h 2249424"/>
                <a:gd name="connsiteX154" fmla="*/ 7569426 w 8915176"/>
                <a:gd name="connsiteY154" fmla="*/ 338739 h 2249424"/>
                <a:gd name="connsiteX155" fmla="*/ 7550827 w 8915176"/>
                <a:gd name="connsiteY155" fmla="*/ 325640 h 2249424"/>
                <a:gd name="connsiteX156" fmla="*/ 7527928 w 8915176"/>
                <a:gd name="connsiteY156" fmla="*/ 314741 h 2249424"/>
                <a:gd name="connsiteX157" fmla="*/ 7501830 w 8915176"/>
                <a:gd name="connsiteY157" fmla="*/ 310241 h 2249424"/>
                <a:gd name="connsiteX158" fmla="*/ 7472132 w 8915176"/>
                <a:gd name="connsiteY158" fmla="*/ 315341 h 2249424"/>
                <a:gd name="connsiteX159" fmla="*/ 7446433 w 8915176"/>
                <a:gd name="connsiteY159" fmla="*/ 333040 h 2249424"/>
                <a:gd name="connsiteX160" fmla="*/ 7428134 w 8915176"/>
                <a:gd name="connsiteY160" fmla="*/ 363838 h 2249424"/>
                <a:gd name="connsiteX161" fmla="*/ 7421035 w 8915176"/>
                <a:gd name="connsiteY161" fmla="*/ 409635 h 2249424"/>
                <a:gd name="connsiteX162" fmla="*/ 7428434 w 8915176"/>
                <a:gd name="connsiteY162" fmla="*/ 456332 h 2249424"/>
                <a:gd name="connsiteX163" fmla="*/ 7473732 w 8915176"/>
                <a:gd name="connsiteY163" fmla="*/ 503029 h 2249424"/>
                <a:gd name="connsiteX164" fmla="*/ 7502230 w 8915176"/>
                <a:gd name="connsiteY164" fmla="*/ 508029 h 2249424"/>
                <a:gd name="connsiteX165" fmla="*/ 7530428 w 8915176"/>
                <a:gd name="connsiteY165" fmla="*/ 503129 h 2249424"/>
                <a:gd name="connsiteX166" fmla="*/ 7553027 w 8915176"/>
                <a:gd name="connsiteY166" fmla="*/ 492230 h 2249424"/>
                <a:gd name="connsiteX167" fmla="*/ 7570626 w 8915176"/>
                <a:gd name="connsiteY167" fmla="*/ 479631 h 2249424"/>
                <a:gd name="connsiteX168" fmla="*/ 7583825 w 8915176"/>
                <a:gd name="connsiteY168" fmla="*/ 468232 h 2249424"/>
                <a:gd name="connsiteX169" fmla="*/ 7590624 w 8915176"/>
                <a:gd name="connsiteY169" fmla="*/ 468232 h 2249424"/>
                <a:gd name="connsiteX170" fmla="*/ 7590624 w 8915176"/>
                <a:gd name="connsiteY170" fmla="*/ 538227 h 2249424"/>
                <a:gd name="connsiteX171" fmla="*/ 7571626 w 8915176"/>
                <a:gd name="connsiteY171" fmla="*/ 546927 h 2249424"/>
                <a:gd name="connsiteX172" fmla="*/ 7549427 w 8915176"/>
                <a:gd name="connsiteY172" fmla="*/ 555226 h 2249424"/>
                <a:gd name="connsiteX173" fmla="*/ 7523229 w 8915176"/>
                <a:gd name="connsiteY173" fmla="*/ 561626 h 2249424"/>
                <a:gd name="connsiteX174" fmla="*/ 7489631 w 8915176"/>
                <a:gd name="connsiteY174" fmla="*/ 563826 h 2249424"/>
                <a:gd name="connsiteX175" fmla="*/ 7383237 w 8915176"/>
                <a:gd name="connsiteY175" fmla="*/ 523328 h 2249424"/>
                <a:gd name="connsiteX176" fmla="*/ 7343839 w 8915176"/>
                <a:gd name="connsiteY176" fmla="*/ 409435 h 2249424"/>
                <a:gd name="connsiteX177" fmla="*/ 7383337 w 8915176"/>
                <a:gd name="connsiteY177" fmla="*/ 296542 h 2249424"/>
                <a:gd name="connsiteX178" fmla="*/ 7489831 w 8915176"/>
                <a:gd name="connsiteY178" fmla="*/ 254444 h 2249424"/>
                <a:gd name="connsiteX179" fmla="*/ 252282 w 8915176"/>
                <a:gd name="connsiteY179" fmla="*/ 0 h 2249424"/>
                <a:gd name="connsiteX180" fmla="*/ 504563 w 8915176"/>
                <a:gd name="connsiteY180" fmla="*/ 262267 h 2249424"/>
                <a:gd name="connsiteX181" fmla="*/ 252282 w 8915176"/>
                <a:gd name="connsiteY181" fmla="*/ 524534 h 2249424"/>
                <a:gd name="connsiteX182" fmla="*/ 0 w 8915176"/>
                <a:gd name="connsiteY182" fmla="*/ 262267 h 2249424"/>
                <a:gd name="connsiteX183" fmla="*/ 252282 w 8915176"/>
                <a:gd name="connsiteY1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7072028 w 8915176"/>
                <a:gd name="connsiteY43" fmla="*/ 1958099 h 2249424"/>
                <a:gd name="connsiteX44" fmla="*/ 8808402 w 8915176"/>
                <a:gd name="connsiteY44" fmla="*/ 1966192 h 2249424"/>
                <a:gd name="connsiteX45" fmla="*/ 8816188 w 8915176"/>
                <a:gd name="connsiteY45" fmla="*/ 2217127 h 2249424"/>
                <a:gd name="connsiteX46" fmla="*/ 7091681 w 8915176"/>
                <a:gd name="connsiteY46" fmla="*/ 2221093 h 2249424"/>
                <a:gd name="connsiteX47" fmla="*/ 5438006 w 8915176"/>
                <a:gd name="connsiteY47" fmla="*/ 269348 h 2249424"/>
                <a:gd name="connsiteX48" fmla="*/ 5944125 w 8915176"/>
                <a:gd name="connsiteY48" fmla="*/ 816363 h 2249424"/>
                <a:gd name="connsiteX49" fmla="*/ 5766984 w 8915176"/>
                <a:gd name="connsiteY49" fmla="*/ 1248028 h 2249424"/>
                <a:gd name="connsiteX50" fmla="*/ 5948991 w 8915176"/>
                <a:gd name="connsiteY50" fmla="*/ 1671748 h 2249424"/>
                <a:gd name="connsiteX51" fmla="*/ 5421305 w 8915176"/>
                <a:gd name="connsiteY51" fmla="*/ 2225222 h 2249424"/>
                <a:gd name="connsiteX52" fmla="*/ 4303134 w 8915176"/>
                <a:gd name="connsiteY52" fmla="*/ 2220162 h 2249424"/>
                <a:gd name="connsiteX53" fmla="*/ 4309792 w 8915176"/>
                <a:gd name="connsiteY53" fmla="*/ 1962145 h 2249424"/>
                <a:gd name="connsiteX54" fmla="*/ 5436878 w 8915176"/>
                <a:gd name="connsiteY54" fmla="*/ 1974287 h 2249424"/>
                <a:gd name="connsiteX55" fmla="*/ 5693830 w 8915176"/>
                <a:gd name="connsiteY55" fmla="*/ 1676808 h 2249424"/>
                <a:gd name="connsiteX56" fmla="*/ 5419358 w 8915176"/>
                <a:gd name="connsiteY56" fmla="*/ 1391472 h 2249424"/>
                <a:gd name="connsiteX57" fmla="*/ 4685643 w 8915176"/>
                <a:gd name="connsiteY57" fmla="*/ 1385400 h 2249424"/>
                <a:gd name="connsiteX58" fmla="*/ 4682723 w 8915176"/>
                <a:gd name="connsiteY58" fmla="*/ 1103100 h 2249424"/>
                <a:gd name="connsiteX59" fmla="*/ 5488618 w 8915176"/>
                <a:gd name="connsiteY59" fmla="*/ 1106136 h 2249424"/>
                <a:gd name="connsiteX60" fmla="*/ 5695931 w 8915176"/>
                <a:gd name="connsiteY60" fmla="*/ 814726 h 2249424"/>
                <a:gd name="connsiteX61" fmla="*/ 5474018 w 8915176"/>
                <a:gd name="connsiteY61" fmla="*/ 541531 h 2249424"/>
                <a:gd name="connsiteX62" fmla="*/ 4405330 w 8915176"/>
                <a:gd name="connsiteY62" fmla="*/ 535461 h 2249424"/>
                <a:gd name="connsiteX63" fmla="*/ 4399490 w 8915176"/>
                <a:gd name="connsiteY63" fmla="*/ 274408 h 2249424"/>
                <a:gd name="connsiteX64" fmla="*/ 5438006 w 8915176"/>
                <a:gd name="connsiteY64" fmla="*/ 269348 h 2249424"/>
                <a:gd name="connsiteX65" fmla="*/ 8713788 w 8915176"/>
                <a:gd name="connsiteY65" fmla="*/ 260244 h 2249424"/>
                <a:gd name="connsiteX66" fmla="*/ 8915176 w 8915176"/>
                <a:gd name="connsiteY66" fmla="*/ 260244 h 2249424"/>
                <a:gd name="connsiteX67" fmla="*/ 8915176 w 8915176"/>
                <a:gd name="connsiteY67" fmla="*/ 317041 h 2249424"/>
                <a:gd name="connsiteX68" fmla="*/ 8788184 w 8915176"/>
                <a:gd name="connsiteY68" fmla="*/ 317041 h 2249424"/>
                <a:gd name="connsiteX69" fmla="*/ 8788184 w 8915176"/>
                <a:gd name="connsiteY69" fmla="*/ 369238 h 2249424"/>
                <a:gd name="connsiteX70" fmla="*/ 8905176 w 8915176"/>
                <a:gd name="connsiteY70" fmla="*/ 369238 h 2249424"/>
                <a:gd name="connsiteX71" fmla="*/ 8905176 w 8915176"/>
                <a:gd name="connsiteY71" fmla="*/ 426034 h 2249424"/>
                <a:gd name="connsiteX72" fmla="*/ 8788184 w 8915176"/>
                <a:gd name="connsiteY72" fmla="*/ 426034 h 2249424"/>
                <a:gd name="connsiteX73" fmla="*/ 8788184 w 8915176"/>
                <a:gd name="connsiteY73" fmla="*/ 501230 h 2249424"/>
                <a:gd name="connsiteX74" fmla="*/ 8915176 w 8915176"/>
                <a:gd name="connsiteY74" fmla="*/ 501230 h 2249424"/>
                <a:gd name="connsiteX75" fmla="*/ 8915176 w 8915176"/>
                <a:gd name="connsiteY75" fmla="*/ 558026 h 2249424"/>
                <a:gd name="connsiteX76" fmla="*/ 8713788 w 8915176"/>
                <a:gd name="connsiteY76" fmla="*/ 558026 h 2249424"/>
                <a:gd name="connsiteX77" fmla="*/ 8713788 w 8915176"/>
                <a:gd name="connsiteY77" fmla="*/ 260244 h 2249424"/>
                <a:gd name="connsiteX78" fmla="*/ 8508438 w 8915176"/>
                <a:gd name="connsiteY78" fmla="*/ 260244 h 2249424"/>
                <a:gd name="connsiteX79" fmla="*/ 8651429 w 8915176"/>
                <a:gd name="connsiteY79" fmla="*/ 260244 h 2249424"/>
                <a:gd name="connsiteX80" fmla="*/ 8651429 w 8915176"/>
                <a:gd name="connsiteY80" fmla="*/ 470631 h 2249424"/>
                <a:gd name="connsiteX81" fmla="*/ 8644830 w 8915176"/>
                <a:gd name="connsiteY81" fmla="*/ 507129 h 2249424"/>
                <a:gd name="connsiteX82" fmla="*/ 8624831 w 8915176"/>
                <a:gd name="connsiteY82" fmla="*/ 536227 h 2249424"/>
                <a:gd name="connsiteX83" fmla="*/ 8589433 w 8915176"/>
                <a:gd name="connsiteY83" fmla="*/ 556226 h 2249424"/>
                <a:gd name="connsiteX84" fmla="*/ 8542436 w 8915176"/>
                <a:gd name="connsiteY84" fmla="*/ 562626 h 2249424"/>
                <a:gd name="connsiteX85" fmla="*/ 8505238 w 8915176"/>
                <a:gd name="connsiteY85" fmla="*/ 561126 h 2249424"/>
                <a:gd name="connsiteX86" fmla="*/ 8474640 w 8915176"/>
                <a:gd name="connsiteY86" fmla="*/ 556826 h 2249424"/>
                <a:gd name="connsiteX87" fmla="*/ 8474640 w 8915176"/>
                <a:gd name="connsiteY87" fmla="*/ 496430 h 2249424"/>
                <a:gd name="connsiteX88" fmla="*/ 8481439 w 8915176"/>
                <a:gd name="connsiteY88" fmla="*/ 496430 h 2249424"/>
                <a:gd name="connsiteX89" fmla="*/ 8500238 w 8915176"/>
                <a:gd name="connsiteY89" fmla="*/ 503129 h 2249424"/>
                <a:gd name="connsiteX90" fmla="*/ 8525437 w 8915176"/>
                <a:gd name="connsiteY90" fmla="*/ 506229 h 2249424"/>
                <a:gd name="connsiteX91" fmla="*/ 8555935 w 8915176"/>
                <a:gd name="connsiteY91" fmla="*/ 500630 h 2249424"/>
                <a:gd name="connsiteX92" fmla="*/ 8571034 w 8915176"/>
                <a:gd name="connsiteY92" fmla="*/ 485031 h 2249424"/>
                <a:gd name="connsiteX93" fmla="*/ 8576134 w 8915176"/>
                <a:gd name="connsiteY93" fmla="*/ 462332 h 2249424"/>
                <a:gd name="connsiteX94" fmla="*/ 8576634 w 8915176"/>
                <a:gd name="connsiteY94" fmla="*/ 433634 h 2249424"/>
                <a:gd name="connsiteX95" fmla="*/ 8576634 w 8915176"/>
                <a:gd name="connsiteY95" fmla="*/ 314241 h 2249424"/>
                <a:gd name="connsiteX96" fmla="*/ 8508438 w 8915176"/>
                <a:gd name="connsiteY96" fmla="*/ 314241 h 2249424"/>
                <a:gd name="connsiteX97" fmla="*/ 8508438 w 8915176"/>
                <a:gd name="connsiteY97" fmla="*/ 260244 h 2249424"/>
                <a:gd name="connsiteX98" fmla="*/ 8189913 w 8915176"/>
                <a:gd name="connsiteY98" fmla="*/ 260244 h 2249424"/>
                <a:gd name="connsiteX99" fmla="*/ 8263509 w 8915176"/>
                <a:gd name="connsiteY99" fmla="*/ 260244 h 2249424"/>
                <a:gd name="connsiteX100" fmla="*/ 8263509 w 8915176"/>
                <a:gd name="connsiteY100" fmla="*/ 437633 h 2249424"/>
                <a:gd name="connsiteX101" fmla="*/ 8369302 w 8915176"/>
                <a:gd name="connsiteY101" fmla="*/ 260244 h 2249424"/>
                <a:gd name="connsiteX102" fmla="*/ 8447097 w 8915176"/>
                <a:gd name="connsiteY102" fmla="*/ 260244 h 2249424"/>
                <a:gd name="connsiteX103" fmla="*/ 8447097 w 8915176"/>
                <a:gd name="connsiteY103" fmla="*/ 558026 h 2249424"/>
                <a:gd name="connsiteX104" fmla="*/ 8373502 w 8915176"/>
                <a:gd name="connsiteY104" fmla="*/ 558026 h 2249424"/>
                <a:gd name="connsiteX105" fmla="*/ 8373502 w 8915176"/>
                <a:gd name="connsiteY105" fmla="*/ 361838 h 2249424"/>
                <a:gd name="connsiteX106" fmla="*/ 8259109 w 8915176"/>
                <a:gd name="connsiteY106" fmla="*/ 558026 h 2249424"/>
                <a:gd name="connsiteX107" fmla="*/ 8189913 w 8915176"/>
                <a:gd name="connsiteY107" fmla="*/ 558026 h 2249424"/>
                <a:gd name="connsiteX108" fmla="*/ 8189913 w 8915176"/>
                <a:gd name="connsiteY108" fmla="*/ 260244 h 2249424"/>
                <a:gd name="connsiteX109" fmla="*/ 7904163 w 8915176"/>
                <a:gd name="connsiteY109" fmla="*/ 260244 h 2249424"/>
                <a:gd name="connsiteX110" fmla="*/ 8120550 w 8915176"/>
                <a:gd name="connsiteY110" fmla="*/ 260244 h 2249424"/>
                <a:gd name="connsiteX111" fmla="*/ 8120550 w 8915176"/>
                <a:gd name="connsiteY111" fmla="*/ 317041 h 2249424"/>
                <a:gd name="connsiteX112" fmla="*/ 7978559 w 8915176"/>
                <a:gd name="connsiteY112" fmla="*/ 317041 h 2249424"/>
                <a:gd name="connsiteX113" fmla="*/ 7978559 w 8915176"/>
                <a:gd name="connsiteY113" fmla="*/ 372037 h 2249424"/>
                <a:gd name="connsiteX114" fmla="*/ 8027756 w 8915176"/>
                <a:gd name="connsiteY114" fmla="*/ 372037 h 2249424"/>
                <a:gd name="connsiteX115" fmla="*/ 8075753 w 8915176"/>
                <a:gd name="connsiteY115" fmla="*/ 375937 h 2249424"/>
                <a:gd name="connsiteX116" fmla="*/ 8113751 w 8915176"/>
                <a:gd name="connsiteY116" fmla="*/ 393036 h 2249424"/>
                <a:gd name="connsiteX117" fmla="*/ 8136149 w 8915176"/>
                <a:gd name="connsiteY117" fmla="*/ 423134 h 2249424"/>
                <a:gd name="connsiteX118" fmla="*/ 8143149 w 8915176"/>
                <a:gd name="connsiteY118" fmla="*/ 462832 h 2249424"/>
                <a:gd name="connsiteX119" fmla="*/ 8134849 w 8915176"/>
                <a:gd name="connsiteY119" fmla="*/ 502929 h 2249424"/>
                <a:gd name="connsiteX120" fmla="*/ 8112151 w 8915176"/>
                <a:gd name="connsiteY120" fmla="*/ 532828 h 2249424"/>
                <a:gd name="connsiteX121" fmla="*/ 8075053 w 8915176"/>
                <a:gd name="connsiteY121" fmla="*/ 552326 h 2249424"/>
                <a:gd name="connsiteX122" fmla="*/ 8026556 w 8915176"/>
                <a:gd name="connsiteY122" fmla="*/ 558026 h 2249424"/>
                <a:gd name="connsiteX123" fmla="*/ 7904163 w 8915176"/>
                <a:gd name="connsiteY123" fmla="*/ 558026 h 2249424"/>
                <a:gd name="connsiteX124" fmla="*/ 7904163 w 8915176"/>
                <a:gd name="connsiteY124" fmla="*/ 260244 h 2249424"/>
                <a:gd name="connsiteX125" fmla="*/ 7637463 w 8915176"/>
                <a:gd name="connsiteY125" fmla="*/ 260244 h 2249424"/>
                <a:gd name="connsiteX126" fmla="*/ 7753056 w 8915176"/>
                <a:gd name="connsiteY126" fmla="*/ 260244 h 2249424"/>
                <a:gd name="connsiteX127" fmla="*/ 7797554 w 8915176"/>
                <a:gd name="connsiteY127" fmla="*/ 264944 h 2249424"/>
                <a:gd name="connsiteX128" fmla="*/ 7831451 w 8915176"/>
                <a:gd name="connsiteY128" fmla="*/ 279843 h 2249424"/>
                <a:gd name="connsiteX129" fmla="*/ 7857450 w 8915176"/>
                <a:gd name="connsiteY129" fmla="*/ 309741 h 2249424"/>
                <a:gd name="connsiteX130" fmla="*/ 7866649 w 8915176"/>
                <a:gd name="connsiteY130" fmla="*/ 354239 h 2249424"/>
                <a:gd name="connsiteX131" fmla="*/ 7860050 w 8915176"/>
                <a:gd name="connsiteY131" fmla="*/ 393836 h 2249424"/>
                <a:gd name="connsiteX132" fmla="*/ 7841051 w 8915176"/>
                <a:gd name="connsiteY132" fmla="*/ 425234 h 2249424"/>
                <a:gd name="connsiteX133" fmla="*/ 7824352 w 8915176"/>
                <a:gd name="connsiteY133" fmla="*/ 439633 h 2249424"/>
                <a:gd name="connsiteX134" fmla="*/ 7804253 w 8915176"/>
                <a:gd name="connsiteY134" fmla="*/ 450833 h 2249424"/>
                <a:gd name="connsiteX135" fmla="*/ 7780355 w 8915176"/>
                <a:gd name="connsiteY135" fmla="*/ 458032 h 2249424"/>
                <a:gd name="connsiteX136" fmla="*/ 7751456 w 8915176"/>
                <a:gd name="connsiteY136" fmla="*/ 460632 h 2249424"/>
                <a:gd name="connsiteX137" fmla="*/ 7712259 w 8915176"/>
                <a:gd name="connsiteY137" fmla="*/ 460632 h 2249424"/>
                <a:gd name="connsiteX138" fmla="*/ 7712259 w 8915176"/>
                <a:gd name="connsiteY138" fmla="*/ 558026 h 2249424"/>
                <a:gd name="connsiteX139" fmla="*/ 7637463 w 8915176"/>
                <a:gd name="connsiteY139" fmla="*/ 558026 h 2249424"/>
                <a:gd name="connsiteX140" fmla="*/ 7637463 w 8915176"/>
                <a:gd name="connsiteY140" fmla="*/ 260244 h 2249424"/>
                <a:gd name="connsiteX141" fmla="*/ 1196230 w 8915176"/>
                <a:gd name="connsiteY141" fmla="*/ 256196 h 2249424"/>
                <a:gd name="connsiteX142" fmla="*/ 2154897 w 8915176"/>
                <a:gd name="connsiteY142" fmla="*/ 1252810 h 2249424"/>
                <a:gd name="connsiteX143" fmla="*/ 1196230 w 8915176"/>
                <a:gd name="connsiteY143" fmla="*/ 2249424 h 2249424"/>
                <a:gd name="connsiteX144" fmla="*/ 237565 w 8915176"/>
                <a:gd name="connsiteY144" fmla="*/ 1252810 h 2249424"/>
                <a:gd name="connsiteX145" fmla="*/ 1196230 w 8915176"/>
                <a:gd name="connsiteY145" fmla="*/ 256196 h 2249424"/>
                <a:gd name="connsiteX146" fmla="*/ 7489831 w 8915176"/>
                <a:gd name="connsiteY146" fmla="*/ 254444 h 2249424"/>
                <a:gd name="connsiteX147" fmla="*/ 7521829 w 8915176"/>
                <a:gd name="connsiteY147" fmla="*/ 256444 h 2249424"/>
                <a:gd name="connsiteX148" fmla="*/ 7549027 w 8915176"/>
                <a:gd name="connsiteY148" fmla="*/ 262044 h 2249424"/>
                <a:gd name="connsiteX149" fmla="*/ 7571226 w 8915176"/>
                <a:gd name="connsiteY149" fmla="*/ 270244 h 2249424"/>
                <a:gd name="connsiteX150" fmla="*/ 7590624 w 8915176"/>
                <a:gd name="connsiteY150" fmla="*/ 279243 h 2249424"/>
                <a:gd name="connsiteX151" fmla="*/ 7590624 w 8915176"/>
                <a:gd name="connsiteY151" fmla="*/ 350239 h 2249424"/>
                <a:gd name="connsiteX152" fmla="*/ 7583025 w 8915176"/>
                <a:gd name="connsiteY152" fmla="*/ 350239 h 2249424"/>
                <a:gd name="connsiteX153" fmla="*/ 7569426 w 8915176"/>
                <a:gd name="connsiteY153" fmla="*/ 338739 h 2249424"/>
                <a:gd name="connsiteX154" fmla="*/ 7550827 w 8915176"/>
                <a:gd name="connsiteY154" fmla="*/ 325640 h 2249424"/>
                <a:gd name="connsiteX155" fmla="*/ 7527928 w 8915176"/>
                <a:gd name="connsiteY155" fmla="*/ 314741 h 2249424"/>
                <a:gd name="connsiteX156" fmla="*/ 7501830 w 8915176"/>
                <a:gd name="connsiteY156" fmla="*/ 310241 h 2249424"/>
                <a:gd name="connsiteX157" fmla="*/ 7472132 w 8915176"/>
                <a:gd name="connsiteY157" fmla="*/ 315341 h 2249424"/>
                <a:gd name="connsiteX158" fmla="*/ 7446433 w 8915176"/>
                <a:gd name="connsiteY158" fmla="*/ 333040 h 2249424"/>
                <a:gd name="connsiteX159" fmla="*/ 7428134 w 8915176"/>
                <a:gd name="connsiteY159" fmla="*/ 363838 h 2249424"/>
                <a:gd name="connsiteX160" fmla="*/ 7421035 w 8915176"/>
                <a:gd name="connsiteY160" fmla="*/ 409635 h 2249424"/>
                <a:gd name="connsiteX161" fmla="*/ 7428434 w 8915176"/>
                <a:gd name="connsiteY161" fmla="*/ 456332 h 2249424"/>
                <a:gd name="connsiteX162" fmla="*/ 7473732 w 8915176"/>
                <a:gd name="connsiteY162" fmla="*/ 503029 h 2249424"/>
                <a:gd name="connsiteX163" fmla="*/ 7502230 w 8915176"/>
                <a:gd name="connsiteY163" fmla="*/ 508029 h 2249424"/>
                <a:gd name="connsiteX164" fmla="*/ 7530428 w 8915176"/>
                <a:gd name="connsiteY164" fmla="*/ 503129 h 2249424"/>
                <a:gd name="connsiteX165" fmla="*/ 7553027 w 8915176"/>
                <a:gd name="connsiteY165" fmla="*/ 492230 h 2249424"/>
                <a:gd name="connsiteX166" fmla="*/ 7570626 w 8915176"/>
                <a:gd name="connsiteY166" fmla="*/ 479631 h 2249424"/>
                <a:gd name="connsiteX167" fmla="*/ 7583825 w 8915176"/>
                <a:gd name="connsiteY167" fmla="*/ 468232 h 2249424"/>
                <a:gd name="connsiteX168" fmla="*/ 7590624 w 8915176"/>
                <a:gd name="connsiteY168" fmla="*/ 468232 h 2249424"/>
                <a:gd name="connsiteX169" fmla="*/ 7590624 w 8915176"/>
                <a:gd name="connsiteY169" fmla="*/ 538227 h 2249424"/>
                <a:gd name="connsiteX170" fmla="*/ 7571626 w 8915176"/>
                <a:gd name="connsiteY170" fmla="*/ 546927 h 2249424"/>
                <a:gd name="connsiteX171" fmla="*/ 7549427 w 8915176"/>
                <a:gd name="connsiteY171" fmla="*/ 555226 h 2249424"/>
                <a:gd name="connsiteX172" fmla="*/ 7523229 w 8915176"/>
                <a:gd name="connsiteY172" fmla="*/ 561626 h 2249424"/>
                <a:gd name="connsiteX173" fmla="*/ 7489631 w 8915176"/>
                <a:gd name="connsiteY173" fmla="*/ 563826 h 2249424"/>
                <a:gd name="connsiteX174" fmla="*/ 7383237 w 8915176"/>
                <a:gd name="connsiteY174" fmla="*/ 523328 h 2249424"/>
                <a:gd name="connsiteX175" fmla="*/ 7343839 w 8915176"/>
                <a:gd name="connsiteY175" fmla="*/ 409435 h 2249424"/>
                <a:gd name="connsiteX176" fmla="*/ 7383337 w 8915176"/>
                <a:gd name="connsiteY176" fmla="*/ 296542 h 2249424"/>
                <a:gd name="connsiteX177" fmla="*/ 7489831 w 8915176"/>
                <a:gd name="connsiteY177" fmla="*/ 254444 h 2249424"/>
                <a:gd name="connsiteX178" fmla="*/ 252282 w 8915176"/>
                <a:gd name="connsiteY178" fmla="*/ 0 h 2249424"/>
                <a:gd name="connsiteX179" fmla="*/ 504563 w 8915176"/>
                <a:gd name="connsiteY179" fmla="*/ 262267 h 2249424"/>
                <a:gd name="connsiteX180" fmla="*/ 252282 w 8915176"/>
                <a:gd name="connsiteY180" fmla="*/ 524534 h 2249424"/>
                <a:gd name="connsiteX181" fmla="*/ 0 w 8915176"/>
                <a:gd name="connsiteY181" fmla="*/ 262267 h 2249424"/>
                <a:gd name="connsiteX182" fmla="*/ 252282 w 8915176"/>
                <a:gd name="connsiteY1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7091681 w 8915176"/>
                <a:gd name="connsiteY42" fmla="*/ 2221093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7091681 w 8915176"/>
                <a:gd name="connsiteY45" fmla="*/ 2221093 h 2249424"/>
                <a:gd name="connsiteX46" fmla="*/ 5438006 w 8915176"/>
                <a:gd name="connsiteY46" fmla="*/ 269348 h 2249424"/>
                <a:gd name="connsiteX47" fmla="*/ 5944125 w 8915176"/>
                <a:gd name="connsiteY47" fmla="*/ 816363 h 2249424"/>
                <a:gd name="connsiteX48" fmla="*/ 5766984 w 8915176"/>
                <a:gd name="connsiteY48" fmla="*/ 1248028 h 2249424"/>
                <a:gd name="connsiteX49" fmla="*/ 5948991 w 8915176"/>
                <a:gd name="connsiteY49" fmla="*/ 1671748 h 2249424"/>
                <a:gd name="connsiteX50" fmla="*/ 5421305 w 8915176"/>
                <a:gd name="connsiteY50" fmla="*/ 2225222 h 2249424"/>
                <a:gd name="connsiteX51" fmla="*/ 4303134 w 8915176"/>
                <a:gd name="connsiteY51" fmla="*/ 2220162 h 2249424"/>
                <a:gd name="connsiteX52" fmla="*/ 4309792 w 8915176"/>
                <a:gd name="connsiteY52" fmla="*/ 1962145 h 2249424"/>
                <a:gd name="connsiteX53" fmla="*/ 5436878 w 8915176"/>
                <a:gd name="connsiteY53" fmla="*/ 1974287 h 2249424"/>
                <a:gd name="connsiteX54" fmla="*/ 5693830 w 8915176"/>
                <a:gd name="connsiteY54" fmla="*/ 1676808 h 2249424"/>
                <a:gd name="connsiteX55" fmla="*/ 5419358 w 8915176"/>
                <a:gd name="connsiteY55" fmla="*/ 1391472 h 2249424"/>
                <a:gd name="connsiteX56" fmla="*/ 4685643 w 8915176"/>
                <a:gd name="connsiteY56" fmla="*/ 1385400 h 2249424"/>
                <a:gd name="connsiteX57" fmla="*/ 4682723 w 8915176"/>
                <a:gd name="connsiteY57" fmla="*/ 1103100 h 2249424"/>
                <a:gd name="connsiteX58" fmla="*/ 5488618 w 8915176"/>
                <a:gd name="connsiteY58" fmla="*/ 1106136 h 2249424"/>
                <a:gd name="connsiteX59" fmla="*/ 5695931 w 8915176"/>
                <a:gd name="connsiteY59" fmla="*/ 814726 h 2249424"/>
                <a:gd name="connsiteX60" fmla="*/ 5474018 w 8915176"/>
                <a:gd name="connsiteY60" fmla="*/ 541531 h 2249424"/>
                <a:gd name="connsiteX61" fmla="*/ 4405330 w 8915176"/>
                <a:gd name="connsiteY61" fmla="*/ 535461 h 2249424"/>
                <a:gd name="connsiteX62" fmla="*/ 4399490 w 8915176"/>
                <a:gd name="connsiteY62" fmla="*/ 274408 h 2249424"/>
                <a:gd name="connsiteX63" fmla="*/ 5438006 w 8915176"/>
                <a:gd name="connsiteY63" fmla="*/ 269348 h 2249424"/>
                <a:gd name="connsiteX64" fmla="*/ 8713788 w 8915176"/>
                <a:gd name="connsiteY64" fmla="*/ 260244 h 2249424"/>
                <a:gd name="connsiteX65" fmla="*/ 8915176 w 8915176"/>
                <a:gd name="connsiteY65" fmla="*/ 260244 h 2249424"/>
                <a:gd name="connsiteX66" fmla="*/ 8915176 w 8915176"/>
                <a:gd name="connsiteY66" fmla="*/ 317041 h 2249424"/>
                <a:gd name="connsiteX67" fmla="*/ 8788184 w 8915176"/>
                <a:gd name="connsiteY67" fmla="*/ 317041 h 2249424"/>
                <a:gd name="connsiteX68" fmla="*/ 8788184 w 8915176"/>
                <a:gd name="connsiteY68" fmla="*/ 369238 h 2249424"/>
                <a:gd name="connsiteX69" fmla="*/ 8905176 w 8915176"/>
                <a:gd name="connsiteY69" fmla="*/ 369238 h 2249424"/>
                <a:gd name="connsiteX70" fmla="*/ 8905176 w 8915176"/>
                <a:gd name="connsiteY70" fmla="*/ 426034 h 2249424"/>
                <a:gd name="connsiteX71" fmla="*/ 8788184 w 8915176"/>
                <a:gd name="connsiteY71" fmla="*/ 426034 h 2249424"/>
                <a:gd name="connsiteX72" fmla="*/ 8788184 w 8915176"/>
                <a:gd name="connsiteY72" fmla="*/ 501230 h 2249424"/>
                <a:gd name="connsiteX73" fmla="*/ 8915176 w 8915176"/>
                <a:gd name="connsiteY73" fmla="*/ 501230 h 2249424"/>
                <a:gd name="connsiteX74" fmla="*/ 8915176 w 8915176"/>
                <a:gd name="connsiteY74" fmla="*/ 558026 h 2249424"/>
                <a:gd name="connsiteX75" fmla="*/ 8713788 w 8915176"/>
                <a:gd name="connsiteY75" fmla="*/ 558026 h 2249424"/>
                <a:gd name="connsiteX76" fmla="*/ 8713788 w 8915176"/>
                <a:gd name="connsiteY76" fmla="*/ 260244 h 2249424"/>
                <a:gd name="connsiteX77" fmla="*/ 8508438 w 8915176"/>
                <a:gd name="connsiteY77" fmla="*/ 260244 h 2249424"/>
                <a:gd name="connsiteX78" fmla="*/ 8651429 w 8915176"/>
                <a:gd name="connsiteY78" fmla="*/ 260244 h 2249424"/>
                <a:gd name="connsiteX79" fmla="*/ 8651429 w 8915176"/>
                <a:gd name="connsiteY79" fmla="*/ 470631 h 2249424"/>
                <a:gd name="connsiteX80" fmla="*/ 8644830 w 8915176"/>
                <a:gd name="connsiteY80" fmla="*/ 507129 h 2249424"/>
                <a:gd name="connsiteX81" fmla="*/ 8624831 w 8915176"/>
                <a:gd name="connsiteY81" fmla="*/ 536227 h 2249424"/>
                <a:gd name="connsiteX82" fmla="*/ 8589433 w 8915176"/>
                <a:gd name="connsiteY82" fmla="*/ 556226 h 2249424"/>
                <a:gd name="connsiteX83" fmla="*/ 8542436 w 8915176"/>
                <a:gd name="connsiteY83" fmla="*/ 562626 h 2249424"/>
                <a:gd name="connsiteX84" fmla="*/ 8505238 w 8915176"/>
                <a:gd name="connsiteY84" fmla="*/ 561126 h 2249424"/>
                <a:gd name="connsiteX85" fmla="*/ 8474640 w 8915176"/>
                <a:gd name="connsiteY85" fmla="*/ 556826 h 2249424"/>
                <a:gd name="connsiteX86" fmla="*/ 8474640 w 8915176"/>
                <a:gd name="connsiteY86" fmla="*/ 496430 h 2249424"/>
                <a:gd name="connsiteX87" fmla="*/ 8481439 w 8915176"/>
                <a:gd name="connsiteY87" fmla="*/ 496430 h 2249424"/>
                <a:gd name="connsiteX88" fmla="*/ 8500238 w 8915176"/>
                <a:gd name="connsiteY88" fmla="*/ 503129 h 2249424"/>
                <a:gd name="connsiteX89" fmla="*/ 8525437 w 8915176"/>
                <a:gd name="connsiteY89" fmla="*/ 506229 h 2249424"/>
                <a:gd name="connsiteX90" fmla="*/ 8555935 w 8915176"/>
                <a:gd name="connsiteY90" fmla="*/ 500630 h 2249424"/>
                <a:gd name="connsiteX91" fmla="*/ 8571034 w 8915176"/>
                <a:gd name="connsiteY91" fmla="*/ 485031 h 2249424"/>
                <a:gd name="connsiteX92" fmla="*/ 8576134 w 8915176"/>
                <a:gd name="connsiteY92" fmla="*/ 462332 h 2249424"/>
                <a:gd name="connsiteX93" fmla="*/ 8576634 w 8915176"/>
                <a:gd name="connsiteY93" fmla="*/ 433634 h 2249424"/>
                <a:gd name="connsiteX94" fmla="*/ 8576634 w 8915176"/>
                <a:gd name="connsiteY94" fmla="*/ 314241 h 2249424"/>
                <a:gd name="connsiteX95" fmla="*/ 8508438 w 8915176"/>
                <a:gd name="connsiteY95" fmla="*/ 314241 h 2249424"/>
                <a:gd name="connsiteX96" fmla="*/ 8508438 w 8915176"/>
                <a:gd name="connsiteY96" fmla="*/ 260244 h 2249424"/>
                <a:gd name="connsiteX97" fmla="*/ 8189913 w 8915176"/>
                <a:gd name="connsiteY97" fmla="*/ 260244 h 2249424"/>
                <a:gd name="connsiteX98" fmla="*/ 8263509 w 8915176"/>
                <a:gd name="connsiteY98" fmla="*/ 260244 h 2249424"/>
                <a:gd name="connsiteX99" fmla="*/ 8263509 w 8915176"/>
                <a:gd name="connsiteY99" fmla="*/ 437633 h 2249424"/>
                <a:gd name="connsiteX100" fmla="*/ 8369302 w 8915176"/>
                <a:gd name="connsiteY100" fmla="*/ 260244 h 2249424"/>
                <a:gd name="connsiteX101" fmla="*/ 8447097 w 8915176"/>
                <a:gd name="connsiteY101" fmla="*/ 260244 h 2249424"/>
                <a:gd name="connsiteX102" fmla="*/ 8447097 w 8915176"/>
                <a:gd name="connsiteY102" fmla="*/ 558026 h 2249424"/>
                <a:gd name="connsiteX103" fmla="*/ 8373502 w 8915176"/>
                <a:gd name="connsiteY103" fmla="*/ 558026 h 2249424"/>
                <a:gd name="connsiteX104" fmla="*/ 8373502 w 8915176"/>
                <a:gd name="connsiteY104" fmla="*/ 361838 h 2249424"/>
                <a:gd name="connsiteX105" fmla="*/ 8259109 w 8915176"/>
                <a:gd name="connsiteY105" fmla="*/ 558026 h 2249424"/>
                <a:gd name="connsiteX106" fmla="*/ 8189913 w 8915176"/>
                <a:gd name="connsiteY106" fmla="*/ 558026 h 2249424"/>
                <a:gd name="connsiteX107" fmla="*/ 8189913 w 8915176"/>
                <a:gd name="connsiteY107" fmla="*/ 260244 h 2249424"/>
                <a:gd name="connsiteX108" fmla="*/ 7904163 w 8915176"/>
                <a:gd name="connsiteY108" fmla="*/ 260244 h 2249424"/>
                <a:gd name="connsiteX109" fmla="*/ 8120550 w 8915176"/>
                <a:gd name="connsiteY109" fmla="*/ 260244 h 2249424"/>
                <a:gd name="connsiteX110" fmla="*/ 8120550 w 8915176"/>
                <a:gd name="connsiteY110" fmla="*/ 317041 h 2249424"/>
                <a:gd name="connsiteX111" fmla="*/ 7978559 w 8915176"/>
                <a:gd name="connsiteY111" fmla="*/ 317041 h 2249424"/>
                <a:gd name="connsiteX112" fmla="*/ 7978559 w 8915176"/>
                <a:gd name="connsiteY112" fmla="*/ 372037 h 2249424"/>
                <a:gd name="connsiteX113" fmla="*/ 8027756 w 8915176"/>
                <a:gd name="connsiteY113" fmla="*/ 372037 h 2249424"/>
                <a:gd name="connsiteX114" fmla="*/ 8075753 w 8915176"/>
                <a:gd name="connsiteY114" fmla="*/ 375937 h 2249424"/>
                <a:gd name="connsiteX115" fmla="*/ 8113751 w 8915176"/>
                <a:gd name="connsiteY115" fmla="*/ 393036 h 2249424"/>
                <a:gd name="connsiteX116" fmla="*/ 8136149 w 8915176"/>
                <a:gd name="connsiteY116" fmla="*/ 423134 h 2249424"/>
                <a:gd name="connsiteX117" fmla="*/ 8143149 w 8915176"/>
                <a:gd name="connsiteY117" fmla="*/ 462832 h 2249424"/>
                <a:gd name="connsiteX118" fmla="*/ 8134849 w 8915176"/>
                <a:gd name="connsiteY118" fmla="*/ 502929 h 2249424"/>
                <a:gd name="connsiteX119" fmla="*/ 8112151 w 8915176"/>
                <a:gd name="connsiteY119" fmla="*/ 532828 h 2249424"/>
                <a:gd name="connsiteX120" fmla="*/ 8075053 w 8915176"/>
                <a:gd name="connsiteY120" fmla="*/ 552326 h 2249424"/>
                <a:gd name="connsiteX121" fmla="*/ 8026556 w 8915176"/>
                <a:gd name="connsiteY121" fmla="*/ 558026 h 2249424"/>
                <a:gd name="connsiteX122" fmla="*/ 7904163 w 8915176"/>
                <a:gd name="connsiteY122" fmla="*/ 558026 h 2249424"/>
                <a:gd name="connsiteX123" fmla="*/ 7904163 w 8915176"/>
                <a:gd name="connsiteY123" fmla="*/ 260244 h 2249424"/>
                <a:gd name="connsiteX124" fmla="*/ 7637463 w 8915176"/>
                <a:gd name="connsiteY124" fmla="*/ 260244 h 2249424"/>
                <a:gd name="connsiteX125" fmla="*/ 7753056 w 8915176"/>
                <a:gd name="connsiteY125" fmla="*/ 260244 h 2249424"/>
                <a:gd name="connsiteX126" fmla="*/ 7797554 w 8915176"/>
                <a:gd name="connsiteY126" fmla="*/ 264944 h 2249424"/>
                <a:gd name="connsiteX127" fmla="*/ 7831451 w 8915176"/>
                <a:gd name="connsiteY127" fmla="*/ 279843 h 2249424"/>
                <a:gd name="connsiteX128" fmla="*/ 7857450 w 8915176"/>
                <a:gd name="connsiteY128" fmla="*/ 309741 h 2249424"/>
                <a:gd name="connsiteX129" fmla="*/ 7866649 w 8915176"/>
                <a:gd name="connsiteY129" fmla="*/ 354239 h 2249424"/>
                <a:gd name="connsiteX130" fmla="*/ 7860050 w 8915176"/>
                <a:gd name="connsiteY130" fmla="*/ 393836 h 2249424"/>
                <a:gd name="connsiteX131" fmla="*/ 7841051 w 8915176"/>
                <a:gd name="connsiteY131" fmla="*/ 425234 h 2249424"/>
                <a:gd name="connsiteX132" fmla="*/ 7824352 w 8915176"/>
                <a:gd name="connsiteY132" fmla="*/ 439633 h 2249424"/>
                <a:gd name="connsiteX133" fmla="*/ 7804253 w 8915176"/>
                <a:gd name="connsiteY133" fmla="*/ 450833 h 2249424"/>
                <a:gd name="connsiteX134" fmla="*/ 7780355 w 8915176"/>
                <a:gd name="connsiteY134" fmla="*/ 458032 h 2249424"/>
                <a:gd name="connsiteX135" fmla="*/ 7751456 w 8915176"/>
                <a:gd name="connsiteY135" fmla="*/ 460632 h 2249424"/>
                <a:gd name="connsiteX136" fmla="*/ 7712259 w 8915176"/>
                <a:gd name="connsiteY136" fmla="*/ 460632 h 2249424"/>
                <a:gd name="connsiteX137" fmla="*/ 7712259 w 8915176"/>
                <a:gd name="connsiteY137" fmla="*/ 558026 h 2249424"/>
                <a:gd name="connsiteX138" fmla="*/ 7637463 w 8915176"/>
                <a:gd name="connsiteY138" fmla="*/ 558026 h 2249424"/>
                <a:gd name="connsiteX139" fmla="*/ 7637463 w 8915176"/>
                <a:gd name="connsiteY139" fmla="*/ 260244 h 2249424"/>
                <a:gd name="connsiteX140" fmla="*/ 1196230 w 8915176"/>
                <a:gd name="connsiteY140" fmla="*/ 256196 h 2249424"/>
                <a:gd name="connsiteX141" fmla="*/ 2154897 w 8915176"/>
                <a:gd name="connsiteY141" fmla="*/ 1252810 h 2249424"/>
                <a:gd name="connsiteX142" fmla="*/ 1196230 w 8915176"/>
                <a:gd name="connsiteY142" fmla="*/ 2249424 h 2249424"/>
                <a:gd name="connsiteX143" fmla="*/ 237565 w 8915176"/>
                <a:gd name="connsiteY143" fmla="*/ 1252810 h 2249424"/>
                <a:gd name="connsiteX144" fmla="*/ 1196230 w 8915176"/>
                <a:gd name="connsiteY144" fmla="*/ 256196 h 2249424"/>
                <a:gd name="connsiteX145" fmla="*/ 7489831 w 8915176"/>
                <a:gd name="connsiteY145" fmla="*/ 254444 h 2249424"/>
                <a:gd name="connsiteX146" fmla="*/ 7521829 w 8915176"/>
                <a:gd name="connsiteY146" fmla="*/ 256444 h 2249424"/>
                <a:gd name="connsiteX147" fmla="*/ 7549027 w 8915176"/>
                <a:gd name="connsiteY147" fmla="*/ 262044 h 2249424"/>
                <a:gd name="connsiteX148" fmla="*/ 7571226 w 8915176"/>
                <a:gd name="connsiteY148" fmla="*/ 270244 h 2249424"/>
                <a:gd name="connsiteX149" fmla="*/ 7590624 w 8915176"/>
                <a:gd name="connsiteY149" fmla="*/ 279243 h 2249424"/>
                <a:gd name="connsiteX150" fmla="*/ 7590624 w 8915176"/>
                <a:gd name="connsiteY150" fmla="*/ 350239 h 2249424"/>
                <a:gd name="connsiteX151" fmla="*/ 7583025 w 8915176"/>
                <a:gd name="connsiteY151" fmla="*/ 350239 h 2249424"/>
                <a:gd name="connsiteX152" fmla="*/ 7569426 w 8915176"/>
                <a:gd name="connsiteY152" fmla="*/ 338739 h 2249424"/>
                <a:gd name="connsiteX153" fmla="*/ 7550827 w 8915176"/>
                <a:gd name="connsiteY153" fmla="*/ 325640 h 2249424"/>
                <a:gd name="connsiteX154" fmla="*/ 7527928 w 8915176"/>
                <a:gd name="connsiteY154" fmla="*/ 314741 h 2249424"/>
                <a:gd name="connsiteX155" fmla="*/ 7501830 w 8915176"/>
                <a:gd name="connsiteY155" fmla="*/ 310241 h 2249424"/>
                <a:gd name="connsiteX156" fmla="*/ 7472132 w 8915176"/>
                <a:gd name="connsiteY156" fmla="*/ 315341 h 2249424"/>
                <a:gd name="connsiteX157" fmla="*/ 7446433 w 8915176"/>
                <a:gd name="connsiteY157" fmla="*/ 333040 h 2249424"/>
                <a:gd name="connsiteX158" fmla="*/ 7428134 w 8915176"/>
                <a:gd name="connsiteY158" fmla="*/ 363838 h 2249424"/>
                <a:gd name="connsiteX159" fmla="*/ 7421035 w 8915176"/>
                <a:gd name="connsiteY159" fmla="*/ 409635 h 2249424"/>
                <a:gd name="connsiteX160" fmla="*/ 7428434 w 8915176"/>
                <a:gd name="connsiteY160" fmla="*/ 456332 h 2249424"/>
                <a:gd name="connsiteX161" fmla="*/ 7473732 w 8915176"/>
                <a:gd name="connsiteY161" fmla="*/ 503029 h 2249424"/>
                <a:gd name="connsiteX162" fmla="*/ 7502230 w 8915176"/>
                <a:gd name="connsiteY162" fmla="*/ 508029 h 2249424"/>
                <a:gd name="connsiteX163" fmla="*/ 7530428 w 8915176"/>
                <a:gd name="connsiteY163" fmla="*/ 503129 h 2249424"/>
                <a:gd name="connsiteX164" fmla="*/ 7553027 w 8915176"/>
                <a:gd name="connsiteY164" fmla="*/ 492230 h 2249424"/>
                <a:gd name="connsiteX165" fmla="*/ 7570626 w 8915176"/>
                <a:gd name="connsiteY165" fmla="*/ 479631 h 2249424"/>
                <a:gd name="connsiteX166" fmla="*/ 7583825 w 8915176"/>
                <a:gd name="connsiteY166" fmla="*/ 468232 h 2249424"/>
                <a:gd name="connsiteX167" fmla="*/ 7590624 w 8915176"/>
                <a:gd name="connsiteY167" fmla="*/ 468232 h 2249424"/>
                <a:gd name="connsiteX168" fmla="*/ 7590624 w 8915176"/>
                <a:gd name="connsiteY168" fmla="*/ 538227 h 2249424"/>
                <a:gd name="connsiteX169" fmla="*/ 7571626 w 8915176"/>
                <a:gd name="connsiteY169" fmla="*/ 546927 h 2249424"/>
                <a:gd name="connsiteX170" fmla="*/ 7549427 w 8915176"/>
                <a:gd name="connsiteY170" fmla="*/ 555226 h 2249424"/>
                <a:gd name="connsiteX171" fmla="*/ 7523229 w 8915176"/>
                <a:gd name="connsiteY171" fmla="*/ 561626 h 2249424"/>
                <a:gd name="connsiteX172" fmla="*/ 7489631 w 8915176"/>
                <a:gd name="connsiteY172" fmla="*/ 563826 h 2249424"/>
                <a:gd name="connsiteX173" fmla="*/ 7383237 w 8915176"/>
                <a:gd name="connsiteY173" fmla="*/ 523328 h 2249424"/>
                <a:gd name="connsiteX174" fmla="*/ 7343839 w 8915176"/>
                <a:gd name="connsiteY174" fmla="*/ 409435 h 2249424"/>
                <a:gd name="connsiteX175" fmla="*/ 7383337 w 8915176"/>
                <a:gd name="connsiteY175" fmla="*/ 296542 h 2249424"/>
                <a:gd name="connsiteX176" fmla="*/ 7489831 w 8915176"/>
                <a:gd name="connsiteY176" fmla="*/ 254444 h 2249424"/>
                <a:gd name="connsiteX177" fmla="*/ 252282 w 8915176"/>
                <a:gd name="connsiteY177" fmla="*/ 0 h 2249424"/>
                <a:gd name="connsiteX178" fmla="*/ 504563 w 8915176"/>
                <a:gd name="connsiteY178" fmla="*/ 262267 h 2249424"/>
                <a:gd name="connsiteX179" fmla="*/ 252282 w 8915176"/>
                <a:gd name="connsiteY179" fmla="*/ 524534 h 2249424"/>
                <a:gd name="connsiteX180" fmla="*/ 0 w 8915176"/>
                <a:gd name="connsiteY180" fmla="*/ 262267 h 2249424"/>
                <a:gd name="connsiteX181" fmla="*/ 252282 w 8915176"/>
                <a:gd name="connsiteY1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8816188 w 8915176"/>
                <a:gd name="connsiteY42" fmla="*/ 2217127 h 2249424"/>
                <a:gd name="connsiteX43" fmla="*/ 8808402 w 8915176"/>
                <a:gd name="connsiteY43" fmla="*/ 1966192 h 2249424"/>
                <a:gd name="connsiteX44" fmla="*/ 8816188 w 8915176"/>
                <a:gd name="connsiteY44" fmla="*/ 2217127 h 2249424"/>
                <a:gd name="connsiteX45" fmla="*/ 5438006 w 8915176"/>
                <a:gd name="connsiteY45" fmla="*/ 269348 h 2249424"/>
                <a:gd name="connsiteX46" fmla="*/ 5944125 w 8915176"/>
                <a:gd name="connsiteY46" fmla="*/ 816363 h 2249424"/>
                <a:gd name="connsiteX47" fmla="*/ 5766984 w 8915176"/>
                <a:gd name="connsiteY47" fmla="*/ 1248028 h 2249424"/>
                <a:gd name="connsiteX48" fmla="*/ 5948991 w 8915176"/>
                <a:gd name="connsiteY48" fmla="*/ 1671748 h 2249424"/>
                <a:gd name="connsiteX49" fmla="*/ 5421305 w 8915176"/>
                <a:gd name="connsiteY49" fmla="*/ 2225222 h 2249424"/>
                <a:gd name="connsiteX50" fmla="*/ 4303134 w 8915176"/>
                <a:gd name="connsiteY50" fmla="*/ 2220162 h 2249424"/>
                <a:gd name="connsiteX51" fmla="*/ 4309792 w 8915176"/>
                <a:gd name="connsiteY51" fmla="*/ 1962145 h 2249424"/>
                <a:gd name="connsiteX52" fmla="*/ 5436878 w 8915176"/>
                <a:gd name="connsiteY52" fmla="*/ 1974287 h 2249424"/>
                <a:gd name="connsiteX53" fmla="*/ 5693830 w 8915176"/>
                <a:gd name="connsiteY53" fmla="*/ 1676808 h 2249424"/>
                <a:gd name="connsiteX54" fmla="*/ 5419358 w 8915176"/>
                <a:gd name="connsiteY54" fmla="*/ 1391472 h 2249424"/>
                <a:gd name="connsiteX55" fmla="*/ 4685643 w 8915176"/>
                <a:gd name="connsiteY55" fmla="*/ 1385400 h 2249424"/>
                <a:gd name="connsiteX56" fmla="*/ 4682723 w 8915176"/>
                <a:gd name="connsiteY56" fmla="*/ 1103100 h 2249424"/>
                <a:gd name="connsiteX57" fmla="*/ 5488618 w 8915176"/>
                <a:gd name="connsiteY57" fmla="*/ 1106136 h 2249424"/>
                <a:gd name="connsiteX58" fmla="*/ 5695931 w 8915176"/>
                <a:gd name="connsiteY58" fmla="*/ 814726 h 2249424"/>
                <a:gd name="connsiteX59" fmla="*/ 5474018 w 8915176"/>
                <a:gd name="connsiteY59" fmla="*/ 541531 h 2249424"/>
                <a:gd name="connsiteX60" fmla="*/ 4405330 w 8915176"/>
                <a:gd name="connsiteY60" fmla="*/ 535461 h 2249424"/>
                <a:gd name="connsiteX61" fmla="*/ 4399490 w 8915176"/>
                <a:gd name="connsiteY61" fmla="*/ 274408 h 2249424"/>
                <a:gd name="connsiteX62" fmla="*/ 5438006 w 8915176"/>
                <a:gd name="connsiteY62" fmla="*/ 269348 h 2249424"/>
                <a:gd name="connsiteX63" fmla="*/ 8713788 w 8915176"/>
                <a:gd name="connsiteY63" fmla="*/ 260244 h 2249424"/>
                <a:gd name="connsiteX64" fmla="*/ 8915176 w 8915176"/>
                <a:gd name="connsiteY64" fmla="*/ 260244 h 2249424"/>
                <a:gd name="connsiteX65" fmla="*/ 8915176 w 8915176"/>
                <a:gd name="connsiteY65" fmla="*/ 317041 h 2249424"/>
                <a:gd name="connsiteX66" fmla="*/ 8788184 w 8915176"/>
                <a:gd name="connsiteY66" fmla="*/ 317041 h 2249424"/>
                <a:gd name="connsiteX67" fmla="*/ 8788184 w 8915176"/>
                <a:gd name="connsiteY67" fmla="*/ 369238 h 2249424"/>
                <a:gd name="connsiteX68" fmla="*/ 8905176 w 8915176"/>
                <a:gd name="connsiteY68" fmla="*/ 369238 h 2249424"/>
                <a:gd name="connsiteX69" fmla="*/ 8905176 w 8915176"/>
                <a:gd name="connsiteY69" fmla="*/ 426034 h 2249424"/>
                <a:gd name="connsiteX70" fmla="*/ 8788184 w 8915176"/>
                <a:gd name="connsiteY70" fmla="*/ 426034 h 2249424"/>
                <a:gd name="connsiteX71" fmla="*/ 8788184 w 8915176"/>
                <a:gd name="connsiteY71" fmla="*/ 501230 h 2249424"/>
                <a:gd name="connsiteX72" fmla="*/ 8915176 w 8915176"/>
                <a:gd name="connsiteY72" fmla="*/ 501230 h 2249424"/>
                <a:gd name="connsiteX73" fmla="*/ 8915176 w 8915176"/>
                <a:gd name="connsiteY73" fmla="*/ 558026 h 2249424"/>
                <a:gd name="connsiteX74" fmla="*/ 8713788 w 8915176"/>
                <a:gd name="connsiteY74" fmla="*/ 558026 h 2249424"/>
                <a:gd name="connsiteX75" fmla="*/ 8713788 w 8915176"/>
                <a:gd name="connsiteY75" fmla="*/ 260244 h 2249424"/>
                <a:gd name="connsiteX76" fmla="*/ 8508438 w 8915176"/>
                <a:gd name="connsiteY76" fmla="*/ 260244 h 2249424"/>
                <a:gd name="connsiteX77" fmla="*/ 8651429 w 8915176"/>
                <a:gd name="connsiteY77" fmla="*/ 260244 h 2249424"/>
                <a:gd name="connsiteX78" fmla="*/ 8651429 w 8915176"/>
                <a:gd name="connsiteY78" fmla="*/ 470631 h 2249424"/>
                <a:gd name="connsiteX79" fmla="*/ 8644830 w 8915176"/>
                <a:gd name="connsiteY79" fmla="*/ 507129 h 2249424"/>
                <a:gd name="connsiteX80" fmla="*/ 8624831 w 8915176"/>
                <a:gd name="connsiteY80" fmla="*/ 536227 h 2249424"/>
                <a:gd name="connsiteX81" fmla="*/ 8589433 w 8915176"/>
                <a:gd name="connsiteY81" fmla="*/ 556226 h 2249424"/>
                <a:gd name="connsiteX82" fmla="*/ 8542436 w 8915176"/>
                <a:gd name="connsiteY82" fmla="*/ 562626 h 2249424"/>
                <a:gd name="connsiteX83" fmla="*/ 8505238 w 8915176"/>
                <a:gd name="connsiteY83" fmla="*/ 561126 h 2249424"/>
                <a:gd name="connsiteX84" fmla="*/ 8474640 w 8915176"/>
                <a:gd name="connsiteY84" fmla="*/ 556826 h 2249424"/>
                <a:gd name="connsiteX85" fmla="*/ 8474640 w 8915176"/>
                <a:gd name="connsiteY85" fmla="*/ 496430 h 2249424"/>
                <a:gd name="connsiteX86" fmla="*/ 8481439 w 8915176"/>
                <a:gd name="connsiteY86" fmla="*/ 496430 h 2249424"/>
                <a:gd name="connsiteX87" fmla="*/ 8500238 w 8915176"/>
                <a:gd name="connsiteY87" fmla="*/ 503129 h 2249424"/>
                <a:gd name="connsiteX88" fmla="*/ 8525437 w 8915176"/>
                <a:gd name="connsiteY88" fmla="*/ 506229 h 2249424"/>
                <a:gd name="connsiteX89" fmla="*/ 8555935 w 8915176"/>
                <a:gd name="connsiteY89" fmla="*/ 500630 h 2249424"/>
                <a:gd name="connsiteX90" fmla="*/ 8571034 w 8915176"/>
                <a:gd name="connsiteY90" fmla="*/ 485031 h 2249424"/>
                <a:gd name="connsiteX91" fmla="*/ 8576134 w 8915176"/>
                <a:gd name="connsiteY91" fmla="*/ 462332 h 2249424"/>
                <a:gd name="connsiteX92" fmla="*/ 8576634 w 8915176"/>
                <a:gd name="connsiteY92" fmla="*/ 433634 h 2249424"/>
                <a:gd name="connsiteX93" fmla="*/ 8576634 w 8915176"/>
                <a:gd name="connsiteY93" fmla="*/ 314241 h 2249424"/>
                <a:gd name="connsiteX94" fmla="*/ 8508438 w 8915176"/>
                <a:gd name="connsiteY94" fmla="*/ 314241 h 2249424"/>
                <a:gd name="connsiteX95" fmla="*/ 8508438 w 8915176"/>
                <a:gd name="connsiteY95" fmla="*/ 260244 h 2249424"/>
                <a:gd name="connsiteX96" fmla="*/ 8189913 w 8915176"/>
                <a:gd name="connsiteY96" fmla="*/ 260244 h 2249424"/>
                <a:gd name="connsiteX97" fmla="*/ 8263509 w 8915176"/>
                <a:gd name="connsiteY97" fmla="*/ 260244 h 2249424"/>
                <a:gd name="connsiteX98" fmla="*/ 8263509 w 8915176"/>
                <a:gd name="connsiteY98" fmla="*/ 437633 h 2249424"/>
                <a:gd name="connsiteX99" fmla="*/ 8369302 w 8915176"/>
                <a:gd name="connsiteY99" fmla="*/ 260244 h 2249424"/>
                <a:gd name="connsiteX100" fmla="*/ 8447097 w 8915176"/>
                <a:gd name="connsiteY100" fmla="*/ 260244 h 2249424"/>
                <a:gd name="connsiteX101" fmla="*/ 8447097 w 8915176"/>
                <a:gd name="connsiteY101" fmla="*/ 558026 h 2249424"/>
                <a:gd name="connsiteX102" fmla="*/ 8373502 w 8915176"/>
                <a:gd name="connsiteY102" fmla="*/ 558026 h 2249424"/>
                <a:gd name="connsiteX103" fmla="*/ 8373502 w 8915176"/>
                <a:gd name="connsiteY103" fmla="*/ 361838 h 2249424"/>
                <a:gd name="connsiteX104" fmla="*/ 8259109 w 8915176"/>
                <a:gd name="connsiteY104" fmla="*/ 558026 h 2249424"/>
                <a:gd name="connsiteX105" fmla="*/ 8189913 w 8915176"/>
                <a:gd name="connsiteY105" fmla="*/ 558026 h 2249424"/>
                <a:gd name="connsiteX106" fmla="*/ 8189913 w 8915176"/>
                <a:gd name="connsiteY106" fmla="*/ 260244 h 2249424"/>
                <a:gd name="connsiteX107" fmla="*/ 7904163 w 8915176"/>
                <a:gd name="connsiteY107" fmla="*/ 260244 h 2249424"/>
                <a:gd name="connsiteX108" fmla="*/ 8120550 w 8915176"/>
                <a:gd name="connsiteY108" fmla="*/ 260244 h 2249424"/>
                <a:gd name="connsiteX109" fmla="*/ 8120550 w 8915176"/>
                <a:gd name="connsiteY109" fmla="*/ 317041 h 2249424"/>
                <a:gd name="connsiteX110" fmla="*/ 7978559 w 8915176"/>
                <a:gd name="connsiteY110" fmla="*/ 317041 h 2249424"/>
                <a:gd name="connsiteX111" fmla="*/ 7978559 w 8915176"/>
                <a:gd name="connsiteY111" fmla="*/ 372037 h 2249424"/>
                <a:gd name="connsiteX112" fmla="*/ 8027756 w 8915176"/>
                <a:gd name="connsiteY112" fmla="*/ 372037 h 2249424"/>
                <a:gd name="connsiteX113" fmla="*/ 8075753 w 8915176"/>
                <a:gd name="connsiteY113" fmla="*/ 375937 h 2249424"/>
                <a:gd name="connsiteX114" fmla="*/ 8113751 w 8915176"/>
                <a:gd name="connsiteY114" fmla="*/ 393036 h 2249424"/>
                <a:gd name="connsiteX115" fmla="*/ 8136149 w 8915176"/>
                <a:gd name="connsiteY115" fmla="*/ 423134 h 2249424"/>
                <a:gd name="connsiteX116" fmla="*/ 8143149 w 8915176"/>
                <a:gd name="connsiteY116" fmla="*/ 462832 h 2249424"/>
                <a:gd name="connsiteX117" fmla="*/ 8134849 w 8915176"/>
                <a:gd name="connsiteY117" fmla="*/ 502929 h 2249424"/>
                <a:gd name="connsiteX118" fmla="*/ 8112151 w 8915176"/>
                <a:gd name="connsiteY118" fmla="*/ 532828 h 2249424"/>
                <a:gd name="connsiteX119" fmla="*/ 8075053 w 8915176"/>
                <a:gd name="connsiteY119" fmla="*/ 552326 h 2249424"/>
                <a:gd name="connsiteX120" fmla="*/ 8026556 w 8915176"/>
                <a:gd name="connsiteY120" fmla="*/ 558026 h 2249424"/>
                <a:gd name="connsiteX121" fmla="*/ 7904163 w 8915176"/>
                <a:gd name="connsiteY121" fmla="*/ 558026 h 2249424"/>
                <a:gd name="connsiteX122" fmla="*/ 7904163 w 8915176"/>
                <a:gd name="connsiteY122" fmla="*/ 260244 h 2249424"/>
                <a:gd name="connsiteX123" fmla="*/ 7637463 w 8915176"/>
                <a:gd name="connsiteY123" fmla="*/ 260244 h 2249424"/>
                <a:gd name="connsiteX124" fmla="*/ 7753056 w 8915176"/>
                <a:gd name="connsiteY124" fmla="*/ 260244 h 2249424"/>
                <a:gd name="connsiteX125" fmla="*/ 7797554 w 8915176"/>
                <a:gd name="connsiteY125" fmla="*/ 264944 h 2249424"/>
                <a:gd name="connsiteX126" fmla="*/ 7831451 w 8915176"/>
                <a:gd name="connsiteY126" fmla="*/ 279843 h 2249424"/>
                <a:gd name="connsiteX127" fmla="*/ 7857450 w 8915176"/>
                <a:gd name="connsiteY127" fmla="*/ 309741 h 2249424"/>
                <a:gd name="connsiteX128" fmla="*/ 7866649 w 8915176"/>
                <a:gd name="connsiteY128" fmla="*/ 354239 h 2249424"/>
                <a:gd name="connsiteX129" fmla="*/ 7860050 w 8915176"/>
                <a:gd name="connsiteY129" fmla="*/ 393836 h 2249424"/>
                <a:gd name="connsiteX130" fmla="*/ 7841051 w 8915176"/>
                <a:gd name="connsiteY130" fmla="*/ 425234 h 2249424"/>
                <a:gd name="connsiteX131" fmla="*/ 7824352 w 8915176"/>
                <a:gd name="connsiteY131" fmla="*/ 439633 h 2249424"/>
                <a:gd name="connsiteX132" fmla="*/ 7804253 w 8915176"/>
                <a:gd name="connsiteY132" fmla="*/ 450833 h 2249424"/>
                <a:gd name="connsiteX133" fmla="*/ 7780355 w 8915176"/>
                <a:gd name="connsiteY133" fmla="*/ 458032 h 2249424"/>
                <a:gd name="connsiteX134" fmla="*/ 7751456 w 8915176"/>
                <a:gd name="connsiteY134" fmla="*/ 460632 h 2249424"/>
                <a:gd name="connsiteX135" fmla="*/ 7712259 w 8915176"/>
                <a:gd name="connsiteY135" fmla="*/ 460632 h 2249424"/>
                <a:gd name="connsiteX136" fmla="*/ 7712259 w 8915176"/>
                <a:gd name="connsiteY136" fmla="*/ 558026 h 2249424"/>
                <a:gd name="connsiteX137" fmla="*/ 7637463 w 8915176"/>
                <a:gd name="connsiteY137" fmla="*/ 558026 h 2249424"/>
                <a:gd name="connsiteX138" fmla="*/ 7637463 w 8915176"/>
                <a:gd name="connsiteY138" fmla="*/ 260244 h 2249424"/>
                <a:gd name="connsiteX139" fmla="*/ 1196230 w 8915176"/>
                <a:gd name="connsiteY139" fmla="*/ 256196 h 2249424"/>
                <a:gd name="connsiteX140" fmla="*/ 2154897 w 8915176"/>
                <a:gd name="connsiteY140" fmla="*/ 1252810 h 2249424"/>
                <a:gd name="connsiteX141" fmla="*/ 1196230 w 8915176"/>
                <a:gd name="connsiteY141" fmla="*/ 2249424 h 2249424"/>
                <a:gd name="connsiteX142" fmla="*/ 237565 w 8915176"/>
                <a:gd name="connsiteY142" fmla="*/ 1252810 h 2249424"/>
                <a:gd name="connsiteX143" fmla="*/ 1196230 w 8915176"/>
                <a:gd name="connsiteY143" fmla="*/ 256196 h 2249424"/>
                <a:gd name="connsiteX144" fmla="*/ 7489831 w 8915176"/>
                <a:gd name="connsiteY144" fmla="*/ 254444 h 2249424"/>
                <a:gd name="connsiteX145" fmla="*/ 7521829 w 8915176"/>
                <a:gd name="connsiteY145" fmla="*/ 256444 h 2249424"/>
                <a:gd name="connsiteX146" fmla="*/ 7549027 w 8915176"/>
                <a:gd name="connsiteY146" fmla="*/ 262044 h 2249424"/>
                <a:gd name="connsiteX147" fmla="*/ 7571226 w 8915176"/>
                <a:gd name="connsiteY147" fmla="*/ 270244 h 2249424"/>
                <a:gd name="connsiteX148" fmla="*/ 7590624 w 8915176"/>
                <a:gd name="connsiteY148" fmla="*/ 279243 h 2249424"/>
                <a:gd name="connsiteX149" fmla="*/ 7590624 w 8915176"/>
                <a:gd name="connsiteY149" fmla="*/ 350239 h 2249424"/>
                <a:gd name="connsiteX150" fmla="*/ 7583025 w 8915176"/>
                <a:gd name="connsiteY150" fmla="*/ 350239 h 2249424"/>
                <a:gd name="connsiteX151" fmla="*/ 7569426 w 8915176"/>
                <a:gd name="connsiteY151" fmla="*/ 338739 h 2249424"/>
                <a:gd name="connsiteX152" fmla="*/ 7550827 w 8915176"/>
                <a:gd name="connsiteY152" fmla="*/ 325640 h 2249424"/>
                <a:gd name="connsiteX153" fmla="*/ 7527928 w 8915176"/>
                <a:gd name="connsiteY153" fmla="*/ 314741 h 2249424"/>
                <a:gd name="connsiteX154" fmla="*/ 7501830 w 8915176"/>
                <a:gd name="connsiteY154" fmla="*/ 310241 h 2249424"/>
                <a:gd name="connsiteX155" fmla="*/ 7472132 w 8915176"/>
                <a:gd name="connsiteY155" fmla="*/ 315341 h 2249424"/>
                <a:gd name="connsiteX156" fmla="*/ 7446433 w 8915176"/>
                <a:gd name="connsiteY156" fmla="*/ 333040 h 2249424"/>
                <a:gd name="connsiteX157" fmla="*/ 7428134 w 8915176"/>
                <a:gd name="connsiteY157" fmla="*/ 363838 h 2249424"/>
                <a:gd name="connsiteX158" fmla="*/ 7421035 w 8915176"/>
                <a:gd name="connsiteY158" fmla="*/ 409635 h 2249424"/>
                <a:gd name="connsiteX159" fmla="*/ 7428434 w 8915176"/>
                <a:gd name="connsiteY159" fmla="*/ 456332 h 2249424"/>
                <a:gd name="connsiteX160" fmla="*/ 7473732 w 8915176"/>
                <a:gd name="connsiteY160" fmla="*/ 503029 h 2249424"/>
                <a:gd name="connsiteX161" fmla="*/ 7502230 w 8915176"/>
                <a:gd name="connsiteY161" fmla="*/ 508029 h 2249424"/>
                <a:gd name="connsiteX162" fmla="*/ 7530428 w 8915176"/>
                <a:gd name="connsiteY162" fmla="*/ 503129 h 2249424"/>
                <a:gd name="connsiteX163" fmla="*/ 7553027 w 8915176"/>
                <a:gd name="connsiteY163" fmla="*/ 492230 h 2249424"/>
                <a:gd name="connsiteX164" fmla="*/ 7570626 w 8915176"/>
                <a:gd name="connsiteY164" fmla="*/ 479631 h 2249424"/>
                <a:gd name="connsiteX165" fmla="*/ 7583825 w 8915176"/>
                <a:gd name="connsiteY165" fmla="*/ 468232 h 2249424"/>
                <a:gd name="connsiteX166" fmla="*/ 7590624 w 8915176"/>
                <a:gd name="connsiteY166" fmla="*/ 468232 h 2249424"/>
                <a:gd name="connsiteX167" fmla="*/ 7590624 w 8915176"/>
                <a:gd name="connsiteY167" fmla="*/ 538227 h 2249424"/>
                <a:gd name="connsiteX168" fmla="*/ 7571626 w 8915176"/>
                <a:gd name="connsiteY168" fmla="*/ 546927 h 2249424"/>
                <a:gd name="connsiteX169" fmla="*/ 7549427 w 8915176"/>
                <a:gd name="connsiteY169" fmla="*/ 555226 h 2249424"/>
                <a:gd name="connsiteX170" fmla="*/ 7523229 w 8915176"/>
                <a:gd name="connsiteY170" fmla="*/ 561626 h 2249424"/>
                <a:gd name="connsiteX171" fmla="*/ 7489631 w 8915176"/>
                <a:gd name="connsiteY171" fmla="*/ 563826 h 2249424"/>
                <a:gd name="connsiteX172" fmla="*/ 7383237 w 8915176"/>
                <a:gd name="connsiteY172" fmla="*/ 523328 h 2249424"/>
                <a:gd name="connsiteX173" fmla="*/ 7343839 w 8915176"/>
                <a:gd name="connsiteY173" fmla="*/ 409435 h 2249424"/>
                <a:gd name="connsiteX174" fmla="*/ 7383337 w 8915176"/>
                <a:gd name="connsiteY174" fmla="*/ 296542 h 2249424"/>
                <a:gd name="connsiteX175" fmla="*/ 7489831 w 8915176"/>
                <a:gd name="connsiteY175" fmla="*/ 254444 h 2249424"/>
                <a:gd name="connsiteX176" fmla="*/ 252282 w 8915176"/>
                <a:gd name="connsiteY176" fmla="*/ 0 h 2249424"/>
                <a:gd name="connsiteX177" fmla="*/ 504563 w 8915176"/>
                <a:gd name="connsiteY177" fmla="*/ 262267 h 2249424"/>
                <a:gd name="connsiteX178" fmla="*/ 252282 w 8915176"/>
                <a:gd name="connsiteY178" fmla="*/ 524534 h 2249424"/>
                <a:gd name="connsiteX179" fmla="*/ 0 w 8915176"/>
                <a:gd name="connsiteY179" fmla="*/ 262267 h 2249424"/>
                <a:gd name="connsiteX180" fmla="*/ 252282 w 8915176"/>
                <a:gd name="connsiteY1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51456 w 8915176"/>
                <a:gd name="connsiteY131" fmla="*/ 460632 h 2249424"/>
                <a:gd name="connsiteX132" fmla="*/ 7712259 w 8915176"/>
                <a:gd name="connsiteY132" fmla="*/ 460632 h 2249424"/>
                <a:gd name="connsiteX133" fmla="*/ 7712259 w 8915176"/>
                <a:gd name="connsiteY133" fmla="*/ 558026 h 2249424"/>
                <a:gd name="connsiteX134" fmla="*/ 7637463 w 8915176"/>
                <a:gd name="connsiteY134" fmla="*/ 558026 h 2249424"/>
                <a:gd name="connsiteX135" fmla="*/ 7637463 w 8915176"/>
                <a:gd name="connsiteY135" fmla="*/ 260244 h 2249424"/>
                <a:gd name="connsiteX136" fmla="*/ 1196230 w 8915176"/>
                <a:gd name="connsiteY136" fmla="*/ 256196 h 2249424"/>
                <a:gd name="connsiteX137" fmla="*/ 2154897 w 8915176"/>
                <a:gd name="connsiteY137" fmla="*/ 1252810 h 2249424"/>
                <a:gd name="connsiteX138" fmla="*/ 1196230 w 8915176"/>
                <a:gd name="connsiteY138" fmla="*/ 2249424 h 2249424"/>
                <a:gd name="connsiteX139" fmla="*/ 237565 w 8915176"/>
                <a:gd name="connsiteY139" fmla="*/ 1252810 h 2249424"/>
                <a:gd name="connsiteX140" fmla="*/ 1196230 w 8915176"/>
                <a:gd name="connsiteY140" fmla="*/ 256196 h 2249424"/>
                <a:gd name="connsiteX141" fmla="*/ 7489831 w 8915176"/>
                <a:gd name="connsiteY141" fmla="*/ 254444 h 2249424"/>
                <a:gd name="connsiteX142" fmla="*/ 7521829 w 8915176"/>
                <a:gd name="connsiteY142" fmla="*/ 256444 h 2249424"/>
                <a:gd name="connsiteX143" fmla="*/ 7549027 w 8915176"/>
                <a:gd name="connsiteY143" fmla="*/ 262044 h 2249424"/>
                <a:gd name="connsiteX144" fmla="*/ 7571226 w 8915176"/>
                <a:gd name="connsiteY144" fmla="*/ 270244 h 2249424"/>
                <a:gd name="connsiteX145" fmla="*/ 7590624 w 8915176"/>
                <a:gd name="connsiteY145" fmla="*/ 279243 h 2249424"/>
                <a:gd name="connsiteX146" fmla="*/ 7590624 w 8915176"/>
                <a:gd name="connsiteY146" fmla="*/ 350239 h 2249424"/>
                <a:gd name="connsiteX147" fmla="*/ 7583025 w 8915176"/>
                <a:gd name="connsiteY147" fmla="*/ 350239 h 2249424"/>
                <a:gd name="connsiteX148" fmla="*/ 7569426 w 8915176"/>
                <a:gd name="connsiteY148" fmla="*/ 338739 h 2249424"/>
                <a:gd name="connsiteX149" fmla="*/ 7550827 w 8915176"/>
                <a:gd name="connsiteY149" fmla="*/ 325640 h 2249424"/>
                <a:gd name="connsiteX150" fmla="*/ 7527928 w 8915176"/>
                <a:gd name="connsiteY150" fmla="*/ 314741 h 2249424"/>
                <a:gd name="connsiteX151" fmla="*/ 7501830 w 8915176"/>
                <a:gd name="connsiteY151" fmla="*/ 310241 h 2249424"/>
                <a:gd name="connsiteX152" fmla="*/ 7472132 w 8915176"/>
                <a:gd name="connsiteY152" fmla="*/ 315341 h 2249424"/>
                <a:gd name="connsiteX153" fmla="*/ 7446433 w 8915176"/>
                <a:gd name="connsiteY153" fmla="*/ 333040 h 2249424"/>
                <a:gd name="connsiteX154" fmla="*/ 7428134 w 8915176"/>
                <a:gd name="connsiteY154" fmla="*/ 363838 h 2249424"/>
                <a:gd name="connsiteX155" fmla="*/ 7421035 w 8915176"/>
                <a:gd name="connsiteY155" fmla="*/ 409635 h 2249424"/>
                <a:gd name="connsiteX156" fmla="*/ 7428434 w 8915176"/>
                <a:gd name="connsiteY156" fmla="*/ 456332 h 2249424"/>
                <a:gd name="connsiteX157" fmla="*/ 7473732 w 8915176"/>
                <a:gd name="connsiteY157" fmla="*/ 503029 h 2249424"/>
                <a:gd name="connsiteX158" fmla="*/ 7502230 w 8915176"/>
                <a:gd name="connsiteY158" fmla="*/ 508029 h 2249424"/>
                <a:gd name="connsiteX159" fmla="*/ 7530428 w 8915176"/>
                <a:gd name="connsiteY159" fmla="*/ 503129 h 2249424"/>
                <a:gd name="connsiteX160" fmla="*/ 7553027 w 8915176"/>
                <a:gd name="connsiteY160" fmla="*/ 492230 h 2249424"/>
                <a:gd name="connsiteX161" fmla="*/ 7570626 w 8915176"/>
                <a:gd name="connsiteY161" fmla="*/ 479631 h 2249424"/>
                <a:gd name="connsiteX162" fmla="*/ 7583825 w 8915176"/>
                <a:gd name="connsiteY162" fmla="*/ 468232 h 2249424"/>
                <a:gd name="connsiteX163" fmla="*/ 7590624 w 8915176"/>
                <a:gd name="connsiteY163" fmla="*/ 468232 h 2249424"/>
                <a:gd name="connsiteX164" fmla="*/ 7590624 w 8915176"/>
                <a:gd name="connsiteY164" fmla="*/ 538227 h 2249424"/>
                <a:gd name="connsiteX165" fmla="*/ 7571626 w 8915176"/>
                <a:gd name="connsiteY165" fmla="*/ 546927 h 2249424"/>
                <a:gd name="connsiteX166" fmla="*/ 7549427 w 8915176"/>
                <a:gd name="connsiteY166" fmla="*/ 555226 h 2249424"/>
                <a:gd name="connsiteX167" fmla="*/ 7523229 w 8915176"/>
                <a:gd name="connsiteY167" fmla="*/ 561626 h 2249424"/>
                <a:gd name="connsiteX168" fmla="*/ 7489631 w 8915176"/>
                <a:gd name="connsiteY168" fmla="*/ 563826 h 2249424"/>
                <a:gd name="connsiteX169" fmla="*/ 7383237 w 8915176"/>
                <a:gd name="connsiteY169" fmla="*/ 523328 h 2249424"/>
                <a:gd name="connsiteX170" fmla="*/ 7343839 w 8915176"/>
                <a:gd name="connsiteY170" fmla="*/ 409435 h 2249424"/>
                <a:gd name="connsiteX171" fmla="*/ 7383337 w 8915176"/>
                <a:gd name="connsiteY171" fmla="*/ 296542 h 2249424"/>
                <a:gd name="connsiteX172" fmla="*/ 7489831 w 8915176"/>
                <a:gd name="connsiteY172" fmla="*/ 254444 h 2249424"/>
                <a:gd name="connsiteX173" fmla="*/ 252282 w 8915176"/>
                <a:gd name="connsiteY173" fmla="*/ 0 h 2249424"/>
                <a:gd name="connsiteX174" fmla="*/ 504563 w 8915176"/>
                <a:gd name="connsiteY174" fmla="*/ 262267 h 2249424"/>
                <a:gd name="connsiteX175" fmla="*/ 252282 w 8915176"/>
                <a:gd name="connsiteY175" fmla="*/ 524534 h 2249424"/>
                <a:gd name="connsiteX176" fmla="*/ 0 w 8915176"/>
                <a:gd name="connsiteY176" fmla="*/ 262267 h 2249424"/>
                <a:gd name="connsiteX177" fmla="*/ 252282 w 8915176"/>
                <a:gd name="connsiteY17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13751 w 8915176"/>
                <a:gd name="connsiteY111" fmla="*/ 393036 h 2249424"/>
                <a:gd name="connsiteX112" fmla="*/ 8136149 w 8915176"/>
                <a:gd name="connsiteY112" fmla="*/ 423134 h 2249424"/>
                <a:gd name="connsiteX113" fmla="*/ 8143149 w 8915176"/>
                <a:gd name="connsiteY113" fmla="*/ 462832 h 2249424"/>
                <a:gd name="connsiteX114" fmla="*/ 8134849 w 8915176"/>
                <a:gd name="connsiteY114" fmla="*/ 502929 h 2249424"/>
                <a:gd name="connsiteX115" fmla="*/ 8112151 w 8915176"/>
                <a:gd name="connsiteY115" fmla="*/ 532828 h 2249424"/>
                <a:gd name="connsiteX116" fmla="*/ 8075053 w 8915176"/>
                <a:gd name="connsiteY116" fmla="*/ 552326 h 2249424"/>
                <a:gd name="connsiteX117" fmla="*/ 8026556 w 8915176"/>
                <a:gd name="connsiteY117" fmla="*/ 558026 h 2249424"/>
                <a:gd name="connsiteX118" fmla="*/ 7904163 w 8915176"/>
                <a:gd name="connsiteY118" fmla="*/ 558026 h 2249424"/>
                <a:gd name="connsiteX119" fmla="*/ 7904163 w 8915176"/>
                <a:gd name="connsiteY119" fmla="*/ 260244 h 2249424"/>
                <a:gd name="connsiteX120" fmla="*/ 7637463 w 8915176"/>
                <a:gd name="connsiteY120" fmla="*/ 260244 h 2249424"/>
                <a:gd name="connsiteX121" fmla="*/ 7753056 w 8915176"/>
                <a:gd name="connsiteY121" fmla="*/ 260244 h 2249424"/>
                <a:gd name="connsiteX122" fmla="*/ 7797554 w 8915176"/>
                <a:gd name="connsiteY122" fmla="*/ 264944 h 2249424"/>
                <a:gd name="connsiteX123" fmla="*/ 7831451 w 8915176"/>
                <a:gd name="connsiteY123" fmla="*/ 279843 h 2249424"/>
                <a:gd name="connsiteX124" fmla="*/ 7857450 w 8915176"/>
                <a:gd name="connsiteY124" fmla="*/ 309741 h 2249424"/>
                <a:gd name="connsiteX125" fmla="*/ 7866649 w 8915176"/>
                <a:gd name="connsiteY125" fmla="*/ 354239 h 2249424"/>
                <a:gd name="connsiteX126" fmla="*/ 7860050 w 8915176"/>
                <a:gd name="connsiteY126" fmla="*/ 393836 h 2249424"/>
                <a:gd name="connsiteX127" fmla="*/ 7841051 w 8915176"/>
                <a:gd name="connsiteY127" fmla="*/ 425234 h 2249424"/>
                <a:gd name="connsiteX128" fmla="*/ 7824352 w 8915176"/>
                <a:gd name="connsiteY128" fmla="*/ 439633 h 2249424"/>
                <a:gd name="connsiteX129" fmla="*/ 7804253 w 8915176"/>
                <a:gd name="connsiteY129" fmla="*/ 450833 h 2249424"/>
                <a:gd name="connsiteX130" fmla="*/ 7780355 w 8915176"/>
                <a:gd name="connsiteY130" fmla="*/ 458032 h 2249424"/>
                <a:gd name="connsiteX131" fmla="*/ 7712259 w 8915176"/>
                <a:gd name="connsiteY131" fmla="*/ 460632 h 2249424"/>
                <a:gd name="connsiteX132" fmla="*/ 7712259 w 8915176"/>
                <a:gd name="connsiteY132" fmla="*/ 558026 h 2249424"/>
                <a:gd name="connsiteX133" fmla="*/ 7637463 w 8915176"/>
                <a:gd name="connsiteY133" fmla="*/ 558026 h 2249424"/>
                <a:gd name="connsiteX134" fmla="*/ 7637463 w 8915176"/>
                <a:gd name="connsiteY134" fmla="*/ 260244 h 2249424"/>
                <a:gd name="connsiteX135" fmla="*/ 1196230 w 8915176"/>
                <a:gd name="connsiteY135" fmla="*/ 256196 h 2249424"/>
                <a:gd name="connsiteX136" fmla="*/ 2154897 w 8915176"/>
                <a:gd name="connsiteY136" fmla="*/ 1252810 h 2249424"/>
                <a:gd name="connsiteX137" fmla="*/ 1196230 w 8915176"/>
                <a:gd name="connsiteY137" fmla="*/ 2249424 h 2249424"/>
                <a:gd name="connsiteX138" fmla="*/ 237565 w 8915176"/>
                <a:gd name="connsiteY138" fmla="*/ 1252810 h 2249424"/>
                <a:gd name="connsiteX139" fmla="*/ 1196230 w 8915176"/>
                <a:gd name="connsiteY139" fmla="*/ 256196 h 2249424"/>
                <a:gd name="connsiteX140" fmla="*/ 7489831 w 8915176"/>
                <a:gd name="connsiteY140" fmla="*/ 254444 h 2249424"/>
                <a:gd name="connsiteX141" fmla="*/ 7521829 w 8915176"/>
                <a:gd name="connsiteY141" fmla="*/ 256444 h 2249424"/>
                <a:gd name="connsiteX142" fmla="*/ 7549027 w 8915176"/>
                <a:gd name="connsiteY142" fmla="*/ 262044 h 2249424"/>
                <a:gd name="connsiteX143" fmla="*/ 7571226 w 8915176"/>
                <a:gd name="connsiteY143" fmla="*/ 270244 h 2249424"/>
                <a:gd name="connsiteX144" fmla="*/ 7590624 w 8915176"/>
                <a:gd name="connsiteY144" fmla="*/ 279243 h 2249424"/>
                <a:gd name="connsiteX145" fmla="*/ 7590624 w 8915176"/>
                <a:gd name="connsiteY145" fmla="*/ 350239 h 2249424"/>
                <a:gd name="connsiteX146" fmla="*/ 7583025 w 8915176"/>
                <a:gd name="connsiteY146" fmla="*/ 350239 h 2249424"/>
                <a:gd name="connsiteX147" fmla="*/ 7569426 w 8915176"/>
                <a:gd name="connsiteY147" fmla="*/ 338739 h 2249424"/>
                <a:gd name="connsiteX148" fmla="*/ 7550827 w 8915176"/>
                <a:gd name="connsiteY148" fmla="*/ 325640 h 2249424"/>
                <a:gd name="connsiteX149" fmla="*/ 7527928 w 8915176"/>
                <a:gd name="connsiteY149" fmla="*/ 314741 h 2249424"/>
                <a:gd name="connsiteX150" fmla="*/ 7501830 w 8915176"/>
                <a:gd name="connsiteY150" fmla="*/ 310241 h 2249424"/>
                <a:gd name="connsiteX151" fmla="*/ 7472132 w 8915176"/>
                <a:gd name="connsiteY151" fmla="*/ 315341 h 2249424"/>
                <a:gd name="connsiteX152" fmla="*/ 7446433 w 8915176"/>
                <a:gd name="connsiteY152" fmla="*/ 333040 h 2249424"/>
                <a:gd name="connsiteX153" fmla="*/ 7428134 w 8915176"/>
                <a:gd name="connsiteY153" fmla="*/ 363838 h 2249424"/>
                <a:gd name="connsiteX154" fmla="*/ 7421035 w 8915176"/>
                <a:gd name="connsiteY154" fmla="*/ 409635 h 2249424"/>
                <a:gd name="connsiteX155" fmla="*/ 7428434 w 8915176"/>
                <a:gd name="connsiteY155" fmla="*/ 456332 h 2249424"/>
                <a:gd name="connsiteX156" fmla="*/ 7473732 w 8915176"/>
                <a:gd name="connsiteY156" fmla="*/ 503029 h 2249424"/>
                <a:gd name="connsiteX157" fmla="*/ 7502230 w 8915176"/>
                <a:gd name="connsiteY157" fmla="*/ 508029 h 2249424"/>
                <a:gd name="connsiteX158" fmla="*/ 7530428 w 8915176"/>
                <a:gd name="connsiteY158" fmla="*/ 503129 h 2249424"/>
                <a:gd name="connsiteX159" fmla="*/ 7553027 w 8915176"/>
                <a:gd name="connsiteY159" fmla="*/ 492230 h 2249424"/>
                <a:gd name="connsiteX160" fmla="*/ 7570626 w 8915176"/>
                <a:gd name="connsiteY160" fmla="*/ 479631 h 2249424"/>
                <a:gd name="connsiteX161" fmla="*/ 7583825 w 8915176"/>
                <a:gd name="connsiteY161" fmla="*/ 468232 h 2249424"/>
                <a:gd name="connsiteX162" fmla="*/ 7590624 w 8915176"/>
                <a:gd name="connsiteY162" fmla="*/ 468232 h 2249424"/>
                <a:gd name="connsiteX163" fmla="*/ 7590624 w 8915176"/>
                <a:gd name="connsiteY163" fmla="*/ 538227 h 2249424"/>
                <a:gd name="connsiteX164" fmla="*/ 7571626 w 8915176"/>
                <a:gd name="connsiteY164" fmla="*/ 546927 h 2249424"/>
                <a:gd name="connsiteX165" fmla="*/ 7549427 w 8915176"/>
                <a:gd name="connsiteY165" fmla="*/ 555226 h 2249424"/>
                <a:gd name="connsiteX166" fmla="*/ 7523229 w 8915176"/>
                <a:gd name="connsiteY166" fmla="*/ 561626 h 2249424"/>
                <a:gd name="connsiteX167" fmla="*/ 7489631 w 8915176"/>
                <a:gd name="connsiteY167" fmla="*/ 563826 h 2249424"/>
                <a:gd name="connsiteX168" fmla="*/ 7383237 w 8915176"/>
                <a:gd name="connsiteY168" fmla="*/ 523328 h 2249424"/>
                <a:gd name="connsiteX169" fmla="*/ 7343839 w 8915176"/>
                <a:gd name="connsiteY169" fmla="*/ 409435 h 2249424"/>
                <a:gd name="connsiteX170" fmla="*/ 7383337 w 8915176"/>
                <a:gd name="connsiteY170" fmla="*/ 296542 h 2249424"/>
                <a:gd name="connsiteX171" fmla="*/ 7489831 w 8915176"/>
                <a:gd name="connsiteY171" fmla="*/ 254444 h 2249424"/>
                <a:gd name="connsiteX172" fmla="*/ 252282 w 8915176"/>
                <a:gd name="connsiteY172" fmla="*/ 0 h 2249424"/>
                <a:gd name="connsiteX173" fmla="*/ 504563 w 8915176"/>
                <a:gd name="connsiteY173" fmla="*/ 262267 h 2249424"/>
                <a:gd name="connsiteX174" fmla="*/ 252282 w 8915176"/>
                <a:gd name="connsiteY174" fmla="*/ 524534 h 2249424"/>
                <a:gd name="connsiteX175" fmla="*/ 0 w 8915176"/>
                <a:gd name="connsiteY175" fmla="*/ 262267 h 2249424"/>
                <a:gd name="connsiteX176" fmla="*/ 252282 w 8915176"/>
                <a:gd name="connsiteY17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489831 w 8915176"/>
                <a:gd name="connsiteY139" fmla="*/ 254444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7489831 w 8915176"/>
                <a:gd name="connsiteY170" fmla="*/ 254444 h 2249424"/>
                <a:gd name="connsiteX171" fmla="*/ 252282 w 8915176"/>
                <a:gd name="connsiteY171" fmla="*/ 0 h 2249424"/>
                <a:gd name="connsiteX172" fmla="*/ 504563 w 8915176"/>
                <a:gd name="connsiteY172" fmla="*/ 262267 h 2249424"/>
                <a:gd name="connsiteX173" fmla="*/ 252282 w 8915176"/>
                <a:gd name="connsiteY173" fmla="*/ 524534 h 2249424"/>
                <a:gd name="connsiteX174" fmla="*/ 0 w 8915176"/>
                <a:gd name="connsiteY174" fmla="*/ 262267 h 2249424"/>
                <a:gd name="connsiteX175" fmla="*/ 252282 w 8915176"/>
                <a:gd name="connsiteY1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50827 w 8915176"/>
                <a:gd name="connsiteY147" fmla="*/ 325640 h 2249424"/>
                <a:gd name="connsiteX148" fmla="*/ 7527928 w 8915176"/>
                <a:gd name="connsiteY148" fmla="*/ 314741 h 2249424"/>
                <a:gd name="connsiteX149" fmla="*/ 7501830 w 8915176"/>
                <a:gd name="connsiteY149" fmla="*/ 310241 h 2249424"/>
                <a:gd name="connsiteX150" fmla="*/ 7472132 w 8915176"/>
                <a:gd name="connsiteY150" fmla="*/ 315341 h 2249424"/>
                <a:gd name="connsiteX151" fmla="*/ 7446433 w 8915176"/>
                <a:gd name="connsiteY151" fmla="*/ 333040 h 2249424"/>
                <a:gd name="connsiteX152" fmla="*/ 7428134 w 8915176"/>
                <a:gd name="connsiteY152" fmla="*/ 363838 h 2249424"/>
                <a:gd name="connsiteX153" fmla="*/ 7421035 w 8915176"/>
                <a:gd name="connsiteY153" fmla="*/ 409635 h 2249424"/>
                <a:gd name="connsiteX154" fmla="*/ 7428434 w 8915176"/>
                <a:gd name="connsiteY154" fmla="*/ 456332 h 2249424"/>
                <a:gd name="connsiteX155" fmla="*/ 7473732 w 8915176"/>
                <a:gd name="connsiteY155" fmla="*/ 503029 h 2249424"/>
                <a:gd name="connsiteX156" fmla="*/ 7502230 w 8915176"/>
                <a:gd name="connsiteY156" fmla="*/ 508029 h 2249424"/>
                <a:gd name="connsiteX157" fmla="*/ 7530428 w 8915176"/>
                <a:gd name="connsiteY157" fmla="*/ 503129 h 2249424"/>
                <a:gd name="connsiteX158" fmla="*/ 7553027 w 8915176"/>
                <a:gd name="connsiteY158" fmla="*/ 492230 h 2249424"/>
                <a:gd name="connsiteX159" fmla="*/ 7570626 w 8915176"/>
                <a:gd name="connsiteY159" fmla="*/ 479631 h 2249424"/>
                <a:gd name="connsiteX160" fmla="*/ 7583825 w 8915176"/>
                <a:gd name="connsiteY160" fmla="*/ 468232 h 2249424"/>
                <a:gd name="connsiteX161" fmla="*/ 7590624 w 8915176"/>
                <a:gd name="connsiteY161" fmla="*/ 468232 h 2249424"/>
                <a:gd name="connsiteX162" fmla="*/ 7590624 w 8915176"/>
                <a:gd name="connsiteY162" fmla="*/ 538227 h 2249424"/>
                <a:gd name="connsiteX163" fmla="*/ 7571626 w 8915176"/>
                <a:gd name="connsiteY163" fmla="*/ 546927 h 2249424"/>
                <a:gd name="connsiteX164" fmla="*/ 7549427 w 8915176"/>
                <a:gd name="connsiteY164" fmla="*/ 555226 h 2249424"/>
                <a:gd name="connsiteX165" fmla="*/ 7523229 w 8915176"/>
                <a:gd name="connsiteY165" fmla="*/ 561626 h 2249424"/>
                <a:gd name="connsiteX166" fmla="*/ 7489631 w 8915176"/>
                <a:gd name="connsiteY166" fmla="*/ 563826 h 2249424"/>
                <a:gd name="connsiteX167" fmla="*/ 7383237 w 8915176"/>
                <a:gd name="connsiteY167" fmla="*/ 523328 h 2249424"/>
                <a:gd name="connsiteX168" fmla="*/ 7343839 w 8915176"/>
                <a:gd name="connsiteY168" fmla="*/ 409435 h 2249424"/>
                <a:gd name="connsiteX169" fmla="*/ 7383337 w 8915176"/>
                <a:gd name="connsiteY169" fmla="*/ 296542 h 2249424"/>
                <a:gd name="connsiteX170" fmla="*/ 252282 w 8915176"/>
                <a:gd name="connsiteY170" fmla="*/ 0 h 2249424"/>
                <a:gd name="connsiteX171" fmla="*/ 504563 w 8915176"/>
                <a:gd name="connsiteY171" fmla="*/ 262267 h 2249424"/>
                <a:gd name="connsiteX172" fmla="*/ 252282 w 8915176"/>
                <a:gd name="connsiteY172" fmla="*/ 524534 h 2249424"/>
                <a:gd name="connsiteX173" fmla="*/ 0 w 8915176"/>
                <a:gd name="connsiteY173" fmla="*/ 262267 h 2249424"/>
                <a:gd name="connsiteX174" fmla="*/ 252282 w 8915176"/>
                <a:gd name="connsiteY1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72132 w 8915176"/>
                <a:gd name="connsiteY149" fmla="*/ 315341 h 2249424"/>
                <a:gd name="connsiteX150" fmla="*/ 7446433 w 8915176"/>
                <a:gd name="connsiteY150" fmla="*/ 333040 h 2249424"/>
                <a:gd name="connsiteX151" fmla="*/ 7428134 w 8915176"/>
                <a:gd name="connsiteY151" fmla="*/ 363838 h 2249424"/>
                <a:gd name="connsiteX152" fmla="*/ 7421035 w 8915176"/>
                <a:gd name="connsiteY152" fmla="*/ 409635 h 2249424"/>
                <a:gd name="connsiteX153" fmla="*/ 7428434 w 8915176"/>
                <a:gd name="connsiteY153" fmla="*/ 456332 h 2249424"/>
                <a:gd name="connsiteX154" fmla="*/ 7473732 w 8915176"/>
                <a:gd name="connsiteY154" fmla="*/ 503029 h 2249424"/>
                <a:gd name="connsiteX155" fmla="*/ 7502230 w 8915176"/>
                <a:gd name="connsiteY155" fmla="*/ 508029 h 2249424"/>
                <a:gd name="connsiteX156" fmla="*/ 7530428 w 8915176"/>
                <a:gd name="connsiteY156" fmla="*/ 503129 h 2249424"/>
                <a:gd name="connsiteX157" fmla="*/ 7553027 w 8915176"/>
                <a:gd name="connsiteY157" fmla="*/ 492230 h 2249424"/>
                <a:gd name="connsiteX158" fmla="*/ 7570626 w 8915176"/>
                <a:gd name="connsiteY158" fmla="*/ 479631 h 2249424"/>
                <a:gd name="connsiteX159" fmla="*/ 7583825 w 8915176"/>
                <a:gd name="connsiteY159" fmla="*/ 468232 h 2249424"/>
                <a:gd name="connsiteX160" fmla="*/ 7590624 w 8915176"/>
                <a:gd name="connsiteY160" fmla="*/ 468232 h 2249424"/>
                <a:gd name="connsiteX161" fmla="*/ 7590624 w 8915176"/>
                <a:gd name="connsiteY161" fmla="*/ 538227 h 2249424"/>
                <a:gd name="connsiteX162" fmla="*/ 7571626 w 8915176"/>
                <a:gd name="connsiteY162" fmla="*/ 546927 h 2249424"/>
                <a:gd name="connsiteX163" fmla="*/ 7549427 w 8915176"/>
                <a:gd name="connsiteY163" fmla="*/ 555226 h 2249424"/>
                <a:gd name="connsiteX164" fmla="*/ 7523229 w 8915176"/>
                <a:gd name="connsiteY164" fmla="*/ 561626 h 2249424"/>
                <a:gd name="connsiteX165" fmla="*/ 7489631 w 8915176"/>
                <a:gd name="connsiteY165" fmla="*/ 563826 h 2249424"/>
                <a:gd name="connsiteX166" fmla="*/ 7383237 w 8915176"/>
                <a:gd name="connsiteY166" fmla="*/ 523328 h 2249424"/>
                <a:gd name="connsiteX167" fmla="*/ 7343839 w 8915176"/>
                <a:gd name="connsiteY167" fmla="*/ 409435 h 2249424"/>
                <a:gd name="connsiteX168" fmla="*/ 7383337 w 8915176"/>
                <a:gd name="connsiteY168" fmla="*/ 296542 h 2249424"/>
                <a:gd name="connsiteX169" fmla="*/ 252282 w 8915176"/>
                <a:gd name="connsiteY169" fmla="*/ 0 h 2249424"/>
                <a:gd name="connsiteX170" fmla="*/ 504563 w 8915176"/>
                <a:gd name="connsiteY170" fmla="*/ 262267 h 2249424"/>
                <a:gd name="connsiteX171" fmla="*/ 252282 w 8915176"/>
                <a:gd name="connsiteY171" fmla="*/ 524534 h 2249424"/>
                <a:gd name="connsiteX172" fmla="*/ 0 w 8915176"/>
                <a:gd name="connsiteY172" fmla="*/ 262267 h 2249424"/>
                <a:gd name="connsiteX173" fmla="*/ 252282 w 8915176"/>
                <a:gd name="connsiteY1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8134 w 8915176"/>
                <a:gd name="connsiteY150" fmla="*/ 363838 h 2249424"/>
                <a:gd name="connsiteX151" fmla="*/ 7421035 w 8915176"/>
                <a:gd name="connsiteY151" fmla="*/ 409635 h 2249424"/>
                <a:gd name="connsiteX152" fmla="*/ 7428434 w 8915176"/>
                <a:gd name="connsiteY152" fmla="*/ 456332 h 2249424"/>
                <a:gd name="connsiteX153" fmla="*/ 7473732 w 8915176"/>
                <a:gd name="connsiteY153" fmla="*/ 503029 h 2249424"/>
                <a:gd name="connsiteX154" fmla="*/ 7502230 w 8915176"/>
                <a:gd name="connsiteY154" fmla="*/ 508029 h 2249424"/>
                <a:gd name="connsiteX155" fmla="*/ 7530428 w 8915176"/>
                <a:gd name="connsiteY155" fmla="*/ 503129 h 2249424"/>
                <a:gd name="connsiteX156" fmla="*/ 7553027 w 8915176"/>
                <a:gd name="connsiteY156" fmla="*/ 492230 h 2249424"/>
                <a:gd name="connsiteX157" fmla="*/ 7570626 w 8915176"/>
                <a:gd name="connsiteY157" fmla="*/ 479631 h 2249424"/>
                <a:gd name="connsiteX158" fmla="*/ 7583825 w 8915176"/>
                <a:gd name="connsiteY158" fmla="*/ 468232 h 2249424"/>
                <a:gd name="connsiteX159" fmla="*/ 7590624 w 8915176"/>
                <a:gd name="connsiteY159" fmla="*/ 468232 h 2249424"/>
                <a:gd name="connsiteX160" fmla="*/ 7590624 w 8915176"/>
                <a:gd name="connsiteY160" fmla="*/ 538227 h 2249424"/>
                <a:gd name="connsiteX161" fmla="*/ 7571626 w 8915176"/>
                <a:gd name="connsiteY161" fmla="*/ 546927 h 2249424"/>
                <a:gd name="connsiteX162" fmla="*/ 7549427 w 8915176"/>
                <a:gd name="connsiteY162" fmla="*/ 555226 h 2249424"/>
                <a:gd name="connsiteX163" fmla="*/ 7523229 w 8915176"/>
                <a:gd name="connsiteY163" fmla="*/ 561626 h 2249424"/>
                <a:gd name="connsiteX164" fmla="*/ 7489631 w 8915176"/>
                <a:gd name="connsiteY164" fmla="*/ 563826 h 2249424"/>
                <a:gd name="connsiteX165" fmla="*/ 7383237 w 8915176"/>
                <a:gd name="connsiteY165" fmla="*/ 523328 h 2249424"/>
                <a:gd name="connsiteX166" fmla="*/ 7343839 w 8915176"/>
                <a:gd name="connsiteY166" fmla="*/ 409435 h 2249424"/>
                <a:gd name="connsiteX167" fmla="*/ 7383337 w 8915176"/>
                <a:gd name="connsiteY167" fmla="*/ 296542 h 2249424"/>
                <a:gd name="connsiteX168" fmla="*/ 252282 w 8915176"/>
                <a:gd name="connsiteY168" fmla="*/ 0 h 2249424"/>
                <a:gd name="connsiteX169" fmla="*/ 504563 w 8915176"/>
                <a:gd name="connsiteY169" fmla="*/ 262267 h 2249424"/>
                <a:gd name="connsiteX170" fmla="*/ 252282 w 8915176"/>
                <a:gd name="connsiteY170" fmla="*/ 524534 h 2249424"/>
                <a:gd name="connsiteX171" fmla="*/ 0 w 8915176"/>
                <a:gd name="connsiteY171" fmla="*/ 262267 h 2249424"/>
                <a:gd name="connsiteX172" fmla="*/ 252282 w 8915176"/>
                <a:gd name="connsiteY1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501830 w 8915176"/>
                <a:gd name="connsiteY148" fmla="*/ 310241 h 2249424"/>
                <a:gd name="connsiteX149" fmla="*/ 7446433 w 8915176"/>
                <a:gd name="connsiteY149" fmla="*/ 333040 h 2249424"/>
                <a:gd name="connsiteX150" fmla="*/ 7421035 w 8915176"/>
                <a:gd name="connsiteY150" fmla="*/ 409635 h 2249424"/>
                <a:gd name="connsiteX151" fmla="*/ 7428434 w 8915176"/>
                <a:gd name="connsiteY151" fmla="*/ 456332 h 2249424"/>
                <a:gd name="connsiteX152" fmla="*/ 7473732 w 8915176"/>
                <a:gd name="connsiteY152" fmla="*/ 503029 h 2249424"/>
                <a:gd name="connsiteX153" fmla="*/ 7502230 w 8915176"/>
                <a:gd name="connsiteY153" fmla="*/ 508029 h 2249424"/>
                <a:gd name="connsiteX154" fmla="*/ 7530428 w 8915176"/>
                <a:gd name="connsiteY154" fmla="*/ 503129 h 2249424"/>
                <a:gd name="connsiteX155" fmla="*/ 7553027 w 8915176"/>
                <a:gd name="connsiteY155" fmla="*/ 492230 h 2249424"/>
                <a:gd name="connsiteX156" fmla="*/ 7570626 w 8915176"/>
                <a:gd name="connsiteY156" fmla="*/ 479631 h 2249424"/>
                <a:gd name="connsiteX157" fmla="*/ 7583825 w 8915176"/>
                <a:gd name="connsiteY157" fmla="*/ 468232 h 2249424"/>
                <a:gd name="connsiteX158" fmla="*/ 7590624 w 8915176"/>
                <a:gd name="connsiteY158" fmla="*/ 468232 h 2249424"/>
                <a:gd name="connsiteX159" fmla="*/ 7590624 w 8915176"/>
                <a:gd name="connsiteY159" fmla="*/ 538227 h 2249424"/>
                <a:gd name="connsiteX160" fmla="*/ 7571626 w 8915176"/>
                <a:gd name="connsiteY160" fmla="*/ 546927 h 2249424"/>
                <a:gd name="connsiteX161" fmla="*/ 7549427 w 8915176"/>
                <a:gd name="connsiteY161" fmla="*/ 555226 h 2249424"/>
                <a:gd name="connsiteX162" fmla="*/ 7523229 w 8915176"/>
                <a:gd name="connsiteY162" fmla="*/ 561626 h 2249424"/>
                <a:gd name="connsiteX163" fmla="*/ 7489631 w 8915176"/>
                <a:gd name="connsiteY163" fmla="*/ 563826 h 2249424"/>
                <a:gd name="connsiteX164" fmla="*/ 7383237 w 8915176"/>
                <a:gd name="connsiteY164" fmla="*/ 523328 h 2249424"/>
                <a:gd name="connsiteX165" fmla="*/ 7343839 w 8915176"/>
                <a:gd name="connsiteY165" fmla="*/ 409435 h 2249424"/>
                <a:gd name="connsiteX166" fmla="*/ 7383337 w 8915176"/>
                <a:gd name="connsiteY166" fmla="*/ 296542 h 2249424"/>
                <a:gd name="connsiteX167" fmla="*/ 252282 w 8915176"/>
                <a:gd name="connsiteY167" fmla="*/ 0 h 2249424"/>
                <a:gd name="connsiteX168" fmla="*/ 504563 w 8915176"/>
                <a:gd name="connsiteY168" fmla="*/ 262267 h 2249424"/>
                <a:gd name="connsiteX169" fmla="*/ 252282 w 8915176"/>
                <a:gd name="connsiteY169" fmla="*/ 524534 h 2249424"/>
                <a:gd name="connsiteX170" fmla="*/ 0 w 8915176"/>
                <a:gd name="connsiteY170" fmla="*/ 262267 h 2249424"/>
                <a:gd name="connsiteX171" fmla="*/ 252282 w 8915176"/>
                <a:gd name="connsiteY1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83337 w 8915176"/>
                <a:gd name="connsiteY139" fmla="*/ 296542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7383337 w 8915176"/>
                <a:gd name="connsiteY165" fmla="*/ 296542 h 2249424"/>
                <a:gd name="connsiteX166" fmla="*/ 252282 w 8915176"/>
                <a:gd name="connsiteY166" fmla="*/ 0 h 2249424"/>
                <a:gd name="connsiteX167" fmla="*/ 504563 w 8915176"/>
                <a:gd name="connsiteY167" fmla="*/ 262267 h 2249424"/>
                <a:gd name="connsiteX168" fmla="*/ 252282 w 8915176"/>
                <a:gd name="connsiteY168" fmla="*/ 524534 h 2249424"/>
                <a:gd name="connsiteX169" fmla="*/ 0 w 8915176"/>
                <a:gd name="connsiteY169" fmla="*/ 262267 h 2249424"/>
                <a:gd name="connsiteX170" fmla="*/ 252282 w 8915176"/>
                <a:gd name="connsiteY1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28434 w 8915176"/>
                <a:gd name="connsiteY150" fmla="*/ 456332 h 2249424"/>
                <a:gd name="connsiteX151" fmla="*/ 7473732 w 8915176"/>
                <a:gd name="connsiteY151" fmla="*/ 503029 h 2249424"/>
                <a:gd name="connsiteX152" fmla="*/ 7502230 w 8915176"/>
                <a:gd name="connsiteY152" fmla="*/ 508029 h 2249424"/>
                <a:gd name="connsiteX153" fmla="*/ 7530428 w 8915176"/>
                <a:gd name="connsiteY153" fmla="*/ 503129 h 2249424"/>
                <a:gd name="connsiteX154" fmla="*/ 7553027 w 8915176"/>
                <a:gd name="connsiteY154" fmla="*/ 492230 h 2249424"/>
                <a:gd name="connsiteX155" fmla="*/ 7570626 w 8915176"/>
                <a:gd name="connsiteY155" fmla="*/ 479631 h 2249424"/>
                <a:gd name="connsiteX156" fmla="*/ 7583825 w 8915176"/>
                <a:gd name="connsiteY156" fmla="*/ 468232 h 2249424"/>
                <a:gd name="connsiteX157" fmla="*/ 7590624 w 8915176"/>
                <a:gd name="connsiteY157" fmla="*/ 468232 h 2249424"/>
                <a:gd name="connsiteX158" fmla="*/ 7590624 w 8915176"/>
                <a:gd name="connsiteY158" fmla="*/ 538227 h 2249424"/>
                <a:gd name="connsiteX159" fmla="*/ 7571626 w 8915176"/>
                <a:gd name="connsiteY159" fmla="*/ 546927 h 2249424"/>
                <a:gd name="connsiteX160" fmla="*/ 7549427 w 8915176"/>
                <a:gd name="connsiteY160" fmla="*/ 555226 h 2249424"/>
                <a:gd name="connsiteX161" fmla="*/ 7523229 w 8915176"/>
                <a:gd name="connsiteY161" fmla="*/ 561626 h 2249424"/>
                <a:gd name="connsiteX162" fmla="*/ 7489631 w 8915176"/>
                <a:gd name="connsiteY162" fmla="*/ 563826 h 2249424"/>
                <a:gd name="connsiteX163" fmla="*/ 7383237 w 8915176"/>
                <a:gd name="connsiteY163" fmla="*/ 523328 h 2249424"/>
                <a:gd name="connsiteX164" fmla="*/ 7343839 w 8915176"/>
                <a:gd name="connsiteY164" fmla="*/ 409435 h 2249424"/>
                <a:gd name="connsiteX165" fmla="*/ 252282 w 8915176"/>
                <a:gd name="connsiteY165" fmla="*/ 0 h 2249424"/>
                <a:gd name="connsiteX166" fmla="*/ 504563 w 8915176"/>
                <a:gd name="connsiteY166" fmla="*/ 262267 h 2249424"/>
                <a:gd name="connsiteX167" fmla="*/ 252282 w 8915176"/>
                <a:gd name="connsiteY167" fmla="*/ 524534 h 2249424"/>
                <a:gd name="connsiteX168" fmla="*/ 0 w 8915176"/>
                <a:gd name="connsiteY168" fmla="*/ 262267 h 2249424"/>
                <a:gd name="connsiteX169" fmla="*/ 252282 w 8915176"/>
                <a:gd name="connsiteY1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489631 w 8915176"/>
                <a:gd name="connsiteY161" fmla="*/ 563826 h 2249424"/>
                <a:gd name="connsiteX162" fmla="*/ 7383237 w 8915176"/>
                <a:gd name="connsiteY162" fmla="*/ 523328 h 2249424"/>
                <a:gd name="connsiteX163" fmla="*/ 7343839 w 8915176"/>
                <a:gd name="connsiteY163" fmla="*/ 409435 h 2249424"/>
                <a:gd name="connsiteX164" fmla="*/ 252282 w 8915176"/>
                <a:gd name="connsiteY164" fmla="*/ 0 h 2249424"/>
                <a:gd name="connsiteX165" fmla="*/ 504563 w 8915176"/>
                <a:gd name="connsiteY165" fmla="*/ 262267 h 2249424"/>
                <a:gd name="connsiteX166" fmla="*/ 252282 w 8915176"/>
                <a:gd name="connsiteY166" fmla="*/ 524534 h 2249424"/>
                <a:gd name="connsiteX167" fmla="*/ 0 w 8915176"/>
                <a:gd name="connsiteY167" fmla="*/ 262267 h 2249424"/>
                <a:gd name="connsiteX168" fmla="*/ 252282 w 8915176"/>
                <a:gd name="connsiteY1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523229 w 8915176"/>
                <a:gd name="connsiteY160" fmla="*/ 561626 h 2249424"/>
                <a:gd name="connsiteX161" fmla="*/ 7383237 w 8915176"/>
                <a:gd name="connsiteY161" fmla="*/ 523328 h 2249424"/>
                <a:gd name="connsiteX162" fmla="*/ 7343839 w 8915176"/>
                <a:gd name="connsiteY162" fmla="*/ 409435 h 2249424"/>
                <a:gd name="connsiteX163" fmla="*/ 252282 w 8915176"/>
                <a:gd name="connsiteY163" fmla="*/ 0 h 2249424"/>
                <a:gd name="connsiteX164" fmla="*/ 504563 w 8915176"/>
                <a:gd name="connsiteY164" fmla="*/ 262267 h 2249424"/>
                <a:gd name="connsiteX165" fmla="*/ 252282 w 8915176"/>
                <a:gd name="connsiteY165" fmla="*/ 524534 h 2249424"/>
                <a:gd name="connsiteX166" fmla="*/ 0 w 8915176"/>
                <a:gd name="connsiteY166" fmla="*/ 262267 h 2249424"/>
                <a:gd name="connsiteX167" fmla="*/ 252282 w 8915176"/>
                <a:gd name="connsiteY1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549427 w 8915176"/>
                <a:gd name="connsiteY159" fmla="*/ 555226 h 2249424"/>
                <a:gd name="connsiteX160" fmla="*/ 7383237 w 8915176"/>
                <a:gd name="connsiteY160" fmla="*/ 523328 h 2249424"/>
                <a:gd name="connsiteX161" fmla="*/ 7343839 w 8915176"/>
                <a:gd name="connsiteY161" fmla="*/ 409435 h 2249424"/>
                <a:gd name="connsiteX162" fmla="*/ 252282 w 8915176"/>
                <a:gd name="connsiteY162" fmla="*/ 0 h 2249424"/>
                <a:gd name="connsiteX163" fmla="*/ 504563 w 8915176"/>
                <a:gd name="connsiteY163" fmla="*/ 262267 h 2249424"/>
                <a:gd name="connsiteX164" fmla="*/ 252282 w 8915176"/>
                <a:gd name="connsiteY164" fmla="*/ 524534 h 2249424"/>
                <a:gd name="connsiteX165" fmla="*/ 0 w 8915176"/>
                <a:gd name="connsiteY165" fmla="*/ 262267 h 2249424"/>
                <a:gd name="connsiteX166" fmla="*/ 252282 w 8915176"/>
                <a:gd name="connsiteY1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21035 w 8915176"/>
                <a:gd name="connsiteY149" fmla="*/ 409635 h 2249424"/>
                <a:gd name="connsiteX150" fmla="*/ 7473732 w 8915176"/>
                <a:gd name="connsiteY150" fmla="*/ 503029 h 2249424"/>
                <a:gd name="connsiteX151" fmla="*/ 7502230 w 8915176"/>
                <a:gd name="connsiteY151" fmla="*/ 508029 h 2249424"/>
                <a:gd name="connsiteX152" fmla="*/ 7530428 w 8915176"/>
                <a:gd name="connsiteY152" fmla="*/ 503129 h 2249424"/>
                <a:gd name="connsiteX153" fmla="*/ 7553027 w 8915176"/>
                <a:gd name="connsiteY153" fmla="*/ 492230 h 2249424"/>
                <a:gd name="connsiteX154" fmla="*/ 7570626 w 8915176"/>
                <a:gd name="connsiteY154" fmla="*/ 479631 h 2249424"/>
                <a:gd name="connsiteX155" fmla="*/ 7583825 w 8915176"/>
                <a:gd name="connsiteY155" fmla="*/ 468232 h 2249424"/>
                <a:gd name="connsiteX156" fmla="*/ 7590624 w 8915176"/>
                <a:gd name="connsiteY156" fmla="*/ 468232 h 2249424"/>
                <a:gd name="connsiteX157" fmla="*/ 7590624 w 8915176"/>
                <a:gd name="connsiteY157" fmla="*/ 538227 h 2249424"/>
                <a:gd name="connsiteX158" fmla="*/ 7571626 w 8915176"/>
                <a:gd name="connsiteY158" fmla="*/ 546927 h 2249424"/>
                <a:gd name="connsiteX159" fmla="*/ 7383237 w 8915176"/>
                <a:gd name="connsiteY159" fmla="*/ 523328 h 2249424"/>
                <a:gd name="connsiteX160" fmla="*/ 7343839 w 8915176"/>
                <a:gd name="connsiteY160" fmla="*/ 409435 h 2249424"/>
                <a:gd name="connsiteX161" fmla="*/ 252282 w 8915176"/>
                <a:gd name="connsiteY161" fmla="*/ 0 h 2249424"/>
                <a:gd name="connsiteX162" fmla="*/ 504563 w 8915176"/>
                <a:gd name="connsiteY162" fmla="*/ 262267 h 2249424"/>
                <a:gd name="connsiteX163" fmla="*/ 252282 w 8915176"/>
                <a:gd name="connsiteY163" fmla="*/ 524534 h 2249424"/>
                <a:gd name="connsiteX164" fmla="*/ 0 w 8915176"/>
                <a:gd name="connsiteY164" fmla="*/ 262267 h 2249424"/>
                <a:gd name="connsiteX165" fmla="*/ 252282 w 8915176"/>
                <a:gd name="connsiteY1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30428 w 8915176"/>
                <a:gd name="connsiteY151" fmla="*/ 503129 h 2249424"/>
                <a:gd name="connsiteX152" fmla="*/ 7553027 w 8915176"/>
                <a:gd name="connsiteY152" fmla="*/ 492230 h 2249424"/>
                <a:gd name="connsiteX153" fmla="*/ 7570626 w 8915176"/>
                <a:gd name="connsiteY153" fmla="*/ 479631 h 2249424"/>
                <a:gd name="connsiteX154" fmla="*/ 7583825 w 8915176"/>
                <a:gd name="connsiteY154" fmla="*/ 468232 h 2249424"/>
                <a:gd name="connsiteX155" fmla="*/ 7590624 w 8915176"/>
                <a:gd name="connsiteY155" fmla="*/ 468232 h 2249424"/>
                <a:gd name="connsiteX156" fmla="*/ 7590624 w 8915176"/>
                <a:gd name="connsiteY156" fmla="*/ 538227 h 2249424"/>
                <a:gd name="connsiteX157" fmla="*/ 7571626 w 8915176"/>
                <a:gd name="connsiteY157" fmla="*/ 546927 h 2249424"/>
                <a:gd name="connsiteX158" fmla="*/ 7383237 w 8915176"/>
                <a:gd name="connsiteY158" fmla="*/ 523328 h 2249424"/>
                <a:gd name="connsiteX159" fmla="*/ 7343839 w 8915176"/>
                <a:gd name="connsiteY159" fmla="*/ 409435 h 2249424"/>
                <a:gd name="connsiteX160" fmla="*/ 252282 w 8915176"/>
                <a:gd name="connsiteY160" fmla="*/ 0 h 2249424"/>
                <a:gd name="connsiteX161" fmla="*/ 504563 w 8915176"/>
                <a:gd name="connsiteY161" fmla="*/ 262267 h 2249424"/>
                <a:gd name="connsiteX162" fmla="*/ 252282 w 8915176"/>
                <a:gd name="connsiteY162" fmla="*/ 524534 h 2249424"/>
                <a:gd name="connsiteX163" fmla="*/ 0 w 8915176"/>
                <a:gd name="connsiteY163" fmla="*/ 262267 h 2249424"/>
                <a:gd name="connsiteX164" fmla="*/ 252282 w 8915176"/>
                <a:gd name="connsiteY1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90624 w 8915176"/>
                <a:gd name="connsiteY155" fmla="*/ 538227 h 2249424"/>
                <a:gd name="connsiteX156" fmla="*/ 7571626 w 8915176"/>
                <a:gd name="connsiteY156" fmla="*/ 546927 h 2249424"/>
                <a:gd name="connsiteX157" fmla="*/ 7383237 w 8915176"/>
                <a:gd name="connsiteY157" fmla="*/ 523328 h 2249424"/>
                <a:gd name="connsiteX158" fmla="*/ 7343839 w 8915176"/>
                <a:gd name="connsiteY158" fmla="*/ 409435 h 2249424"/>
                <a:gd name="connsiteX159" fmla="*/ 252282 w 8915176"/>
                <a:gd name="connsiteY159" fmla="*/ 0 h 2249424"/>
                <a:gd name="connsiteX160" fmla="*/ 504563 w 8915176"/>
                <a:gd name="connsiteY160" fmla="*/ 262267 h 2249424"/>
                <a:gd name="connsiteX161" fmla="*/ 252282 w 8915176"/>
                <a:gd name="connsiteY161" fmla="*/ 524534 h 2249424"/>
                <a:gd name="connsiteX162" fmla="*/ 0 w 8915176"/>
                <a:gd name="connsiteY162" fmla="*/ 262267 h 2249424"/>
                <a:gd name="connsiteX163" fmla="*/ 252282 w 8915176"/>
                <a:gd name="connsiteY1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571626 w 8915176"/>
                <a:gd name="connsiteY155" fmla="*/ 546927 h 2249424"/>
                <a:gd name="connsiteX156" fmla="*/ 7383237 w 8915176"/>
                <a:gd name="connsiteY156" fmla="*/ 523328 h 2249424"/>
                <a:gd name="connsiteX157" fmla="*/ 7343839 w 8915176"/>
                <a:gd name="connsiteY157" fmla="*/ 409435 h 2249424"/>
                <a:gd name="connsiteX158" fmla="*/ 252282 w 8915176"/>
                <a:gd name="connsiteY158" fmla="*/ 0 h 2249424"/>
                <a:gd name="connsiteX159" fmla="*/ 504563 w 8915176"/>
                <a:gd name="connsiteY159" fmla="*/ 262267 h 2249424"/>
                <a:gd name="connsiteX160" fmla="*/ 252282 w 8915176"/>
                <a:gd name="connsiteY160" fmla="*/ 524534 h 2249424"/>
                <a:gd name="connsiteX161" fmla="*/ 0 w 8915176"/>
                <a:gd name="connsiteY161" fmla="*/ 262267 h 2249424"/>
                <a:gd name="connsiteX162" fmla="*/ 252282 w 8915176"/>
                <a:gd name="connsiteY1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02230 w 8915176"/>
                <a:gd name="connsiteY150" fmla="*/ 508029 h 2249424"/>
                <a:gd name="connsiteX151" fmla="*/ 7553027 w 8915176"/>
                <a:gd name="connsiteY151" fmla="*/ 492230 h 2249424"/>
                <a:gd name="connsiteX152" fmla="*/ 7570626 w 8915176"/>
                <a:gd name="connsiteY152" fmla="*/ 479631 h 2249424"/>
                <a:gd name="connsiteX153" fmla="*/ 7583825 w 8915176"/>
                <a:gd name="connsiteY153" fmla="*/ 468232 h 2249424"/>
                <a:gd name="connsiteX154" fmla="*/ 7590624 w 8915176"/>
                <a:gd name="connsiteY154" fmla="*/ 468232 h 2249424"/>
                <a:gd name="connsiteX155" fmla="*/ 7383237 w 8915176"/>
                <a:gd name="connsiteY155" fmla="*/ 523328 h 2249424"/>
                <a:gd name="connsiteX156" fmla="*/ 7343839 w 8915176"/>
                <a:gd name="connsiteY156" fmla="*/ 409435 h 2249424"/>
                <a:gd name="connsiteX157" fmla="*/ 252282 w 8915176"/>
                <a:gd name="connsiteY157" fmla="*/ 0 h 2249424"/>
                <a:gd name="connsiteX158" fmla="*/ 504563 w 8915176"/>
                <a:gd name="connsiteY158" fmla="*/ 262267 h 2249424"/>
                <a:gd name="connsiteX159" fmla="*/ 252282 w 8915176"/>
                <a:gd name="connsiteY159" fmla="*/ 524534 h 2249424"/>
                <a:gd name="connsiteX160" fmla="*/ 0 w 8915176"/>
                <a:gd name="connsiteY160" fmla="*/ 262267 h 2249424"/>
                <a:gd name="connsiteX161" fmla="*/ 252282 w 8915176"/>
                <a:gd name="connsiteY16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83237 w 8915176"/>
                <a:gd name="connsiteY154" fmla="*/ 523328 h 2249424"/>
                <a:gd name="connsiteX155" fmla="*/ 7343839 w 8915176"/>
                <a:gd name="connsiteY155" fmla="*/ 409435 h 2249424"/>
                <a:gd name="connsiteX156" fmla="*/ 252282 w 8915176"/>
                <a:gd name="connsiteY156" fmla="*/ 0 h 2249424"/>
                <a:gd name="connsiteX157" fmla="*/ 504563 w 8915176"/>
                <a:gd name="connsiteY157" fmla="*/ 262267 h 2249424"/>
                <a:gd name="connsiteX158" fmla="*/ 252282 w 8915176"/>
                <a:gd name="connsiteY158" fmla="*/ 524534 h 2249424"/>
                <a:gd name="connsiteX159" fmla="*/ 0 w 8915176"/>
                <a:gd name="connsiteY159" fmla="*/ 262267 h 2249424"/>
                <a:gd name="connsiteX160" fmla="*/ 252282 w 8915176"/>
                <a:gd name="connsiteY16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473732 w 8915176"/>
                <a:gd name="connsiteY149" fmla="*/ 503029 h 2249424"/>
                <a:gd name="connsiteX150" fmla="*/ 7553027 w 8915176"/>
                <a:gd name="connsiteY150" fmla="*/ 492230 h 2249424"/>
                <a:gd name="connsiteX151" fmla="*/ 7570626 w 8915176"/>
                <a:gd name="connsiteY151" fmla="*/ 479631 h 2249424"/>
                <a:gd name="connsiteX152" fmla="*/ 7583825 w 8915176"/>
                <a:gd name="connsiteY152" fmla="*/ 468232 h 2249424"/>
                <a:gd name="connsiteX153" fmla="*/ 7590624 w 8915176"/>
                <a:gd name="connsiteY153" fmla="*/ 468232 h 2249424"/>
                <a:gd name="connsiteX154" fmla="*/ 7343839 w 8915176"/>
                <a:gd name="connsiteY154" fmla="*/ 409435 h 2249424"/>
                <a:gd name="connsiteX155" fmla="*/ 252282 w 8915176"/>
                <a:gd name="connsiteY155" fmla="*/ 0 h 2249424"/>
                <a:gd name="connsiteX156" fmla="*/ 504563 w 8915176"/>
                <a:gd name="connsiteY156" fmla="*/ 262267 h 2249424"/>
                <a:gd name="connsiteX157" fmla="*/ 252282 w 8915176"/>
                <a:gd name="connsiteY157" fmla="*/ 524534 h 2249424"/>
                <a:gd name="connsiteX158" fmla="*/ 0 w 8915176"/>
                <a:gd name="connsiteY158" fmla="*/ 262267 h 2249424"/>
                <a:gd name="connsiteX159" fmla="*/ 252282 w 8915176"/>
                <a:gd name="connsiteY15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590624 w 8915176"/>
                <a:gd name="connsiteY152" fmla="*/ 468232 h 2249424"/>
                <a:gd name="connsiteX153" fmla="*/ 7343839 w 8915176"/>
                <a:gd name="connsiteY153" fmla="*/ 409435 h 2249424"/>
                <a:gd name="connsiteX154" fmla="*/ 252282 w 8915176"/>
                <a:gd name="connsiteY154" fmla="*/ 0 h 2249424"/>
                <a:gd name="connsiteX155" fmla="*/ 504563 w 8915176"/>
                <a:gd name="connsiteY155" fmla="*/ 262267 h 2249424"/>
                <a:gd name="connsiteX156" fmla="*/ 252282 w 8915176"/>
                <a:gd name="connsiteY156" fmla="*/ 524534 h 2249424"/>
                <a:gd name="connsiteX157" fmla="*/ 0 w 8915176"/>
                <a:gd name="connsiteY157" fmla="*/ 262267 h 2249424"/>
                <a:gd name="connsiteX158" fmla="*/ 252282 w 8915176"/>
                <a:gd name="connsiteY15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583825 w 8915176"/>
                <a:gd name="connsiteY151" fmla="*/ 468232 h 2249424"/>
                <a:gd name="connsiteX152" fmla="*/ 7343839 w 8915176"/>
                <a:gd name="connsiteY152" fmla="*/ 409435 h 2249424"/>
                <a:gd name="connsiteX153" fmla="*/ 252282 w 8915176"/>
                <a:gd name="connsiteY153" fmla="*/ 0 h 2249424"/>
                <a:gd name="connsiteX154" fmla="*/ 504563 w 8915176"/>
                <a:gd name="connsiteY154" fmla="*/ 262267 h 2249424"/>
                <a:gd name="connsiteX155" fmla="*/ 252282 w 8915176"/>
                <a:gd name="connsiteY155" fmla="*/ 524534 h 2249424"/>
                <a:gd name="connsiteX156" fmla="*/ 0 w 8915176"/>
                <a:gd name="connsiteY156" fmla="*/ 262267 h 2249424"/>
                <a:gd name="connsiteX157" fmla="*/ 252282 w 8915176"/>
                <a:gd name="connsiteY15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460632 h 2249424"/>
                <a:gd name="connsiteX131" fmla="*/ 7712259 w 8915176"/>
                <a:gd name="connsiteY131" fmla="*/ 558026 h 2249424"/>
                <a:gd name="connsiteX132" fmla="*/ 7637463 w 8915176"/>
                <a:gd name="connsiteY132" fmla="*/ 558026 h 2249424"/>
                <a:gd name="connsiteX133" fmla="*/ 7637463 w 8915176"/>
                <a:gd name="connsiteY133" fmla="*/ 260244 h 2249424"/>
                <a:gd name="connsiteX134" fmla="*/ 1196230 w 8915176"/>
                <a:gd name="connsiteY134" fmla="*/ 256196 h 2249424"/>
                <a:gd name="connsiteX135" fmla="*/ 2154897 w 8915176"/>
                <a:gd name="connsiteY135" fmla="*/ 1252810 h 2249424"/>
                <a:gd name="connsiteX136" fmla="*/ 1196230 w 8915176"/>
                <a:gd name="connsiteY136" fmla="*/ 2249424 h 2249424"/>
                <a:gd name="connsiteX137" fmla="*/ 237565 w 8915176"/>
                <a:gd name="connsiteY137" fmla="*/ 1252810 h 2249424"/>
                <a:gd name="connsiteX138" fmla="*/ 1196230 w 8915176"/>
                <a:gd name="connsiteY138" fmla="*/ 256196 h 2249424"/>
                <a:gd name="connsiteX139" fmla="*/ 7343839 w 8915176"/>
                <a:gd name="connsiteY139" fmla="*/ 409435 h 2249424"/>
                <a:gd name="connsiteX140" fmla="*/ 7521829 w 8915176"/>
                <a:gd name="connsiteY140" fmla="*/ 256444 h 2249424"/>
                <a:gd name="connsiteX141" fmla="*/ 7549027 w 8915176"/>
                <a:gd name="connsiteY141" fmla="*/ 262044 h 2249424"/>
                <a:gd name="connsiteX142" fmla="*/ 7571226 w 8915176"/>
                <a:gd name="connsiteY142" fmla="*/ 270244 h 2249424"/>
                <a:gd name="connsiteX143" fmla="*/ 7590624 w 8915176"/>
                <a:gd name="connsiteY143" fmla="*/ 279243 h 2249424"/>
                <a:gd name="connsiteX144" fmla="*/ 7590624 w 8915176"/>
                <a:gd name="connsiteY144" fmla="*/ 350239 h 2249424"/>
                <a:gd name="connsiteX145" fmla="*/ 7583025 w 8915176"/>
                <a:gd name="connsiteY145" fmla="*/ 350239 h 2249424"/>
                <a:gd name="connsiteX146" fmla="*/ 7569426 w 8915176"/>
                <a:gd name="connsiteY146" fmla="*/ 338739 h 2249424"/>
                <a:gd name="connsiteX147" fmla="*/ 7527928 w 8915176"/>
                <a:gd name="connsiteY147" fmla="*/ 314741 h 2249424"/>
                <a:gd name="connsiteX148" fmla="*/ 7446433 w 8915176"/>
                <a:gd name="connsiteY148" fmla="*/ 333040 h 2249424"/>
                <a:gd name="connsiteX149" fmla="*/ 7553027 w 8915176"/>
                <a:gd name="connsiteY149" fmla="*/ 492230 h 2249424"/>
                <a:gd name="connsiteX150" fmla="*/ 7570626 w 8915176"/>
                <a:gd name="connsiteY150" fmla="*/ 479631 h 2249424"/>
                <a:gd name="connsiteX151" fmla="*/ 7343839 w 8915176"/>
                <a:gd name="connsiteY151" fmla="*/ 409435 h 2249424"/>
                <a:gd name="connsiteX152" fmla="*/ 252282 w 8915176"/>
                <a:gd name="connsiteY152" fmla="*/ 0 h 2249424"/>
                <a:gd name="connsiteX153" fmla="*/ 504563 w 8915176"/>
                <a:gd name="connsiteY153" fmla="*/ 262267 h 2249424"/>
                <a:gd name="connsiteX154" fmla="*/ 252282 w 8915176"/>
                <a:gd name="connsiteY154" fmla="*/ 524534 h 2249424"/>
                <a:gd name="connsiteX155" fmla="*/ 0 w 8915176"/>
                <a:gd name="connsiteY155" fmla="*/ 262267 h 2249424"/>
                <a:gd name="connsiteX156" fmla="*/ 252282 w 8915176"/>
                <a:gd name="connsiteY15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80355 w 8915176"/>
                <a:gd name="connsiteY129" fmla="*/ 458032 h 2249424"/>
                <a:gd name="connsiteX130" fmla="*/ 7712259 w 8915176"/>
                <a:gd name="connsiteY130" fmla="*/ 558026 h 2249424"/>
                <a:gd name="connsiteX131" fmla="*/ 7637463 w 8915176"/>
                <a:gd name="connsiteY131" fmla="*/ 558026 h 2249424"/>
                <a:gd name="connsiteX132" fmla="*/ 7637463 w 8915176"/>
                <a:gd name="connsiteY132" fmla="*/ 260244 h 2249424"/>
                <a:gd name="connsiteX133" fmla="*/ 1196230 w 8915176"/>
                <a:gd name="connsiteY133" fmla="*/ 256196 h 2249424"/>
                <a:gd name="connsiteX134" fmla="*/ 2154897 w 8915176"/>
                <a:gd name="connsiteY134" fmla="*/ 1252810 h 2249424"/>
                <a:gd name="connsiteX135" fmla="*/ 1196230 w 8915176"/>
                <a:gd name="connsiteY135" fmla="*/ 2249424 h 2249424"/>
                <a:gd name="connsiteX136" fmla="*/ 237565 w 8915176"/>
                <a:gd name="connsiteY136" fmla="*/ 1252810 h 2249424"/>
                <a:gd name="connsiteX137" fmla="*/ 1196230 w 8915176"/>
                <a:gd name="connsiteY137" fmla="*/ 256196 h 2249424"/>
                <a:gd name="connsiteX138" fmla="*/ 7343839 w 8915176"/>
                <a:gd name="connsiteY138" fmla="*/ 409435 h 2249424"/>
                <a:gd name="connsiteX139" fmla="*/ 7521829 w 8915176"/>
                <a:gd name="connsiteY139" fmla="*/ 256444 h 2249424"/>
                <a:gd name="connsiteX140" fmla="*/ 7549027 w 8915176"/>
                <a:gd name="connsiteY140" fmla="*/ 262044 h 2249424"/>
                <a:gd name="connsiteX141" fmla="*/ 7571226 w 8915176"/>
                <a:gd name="connsiteY141" fmla="*/ 270244 h 2249424"/>
                <a:gd name="connsiteX142" fmla="*/ 7590624 w 8915176"/>
                <a:gd name="connsiteY142" fmla="*/ 279243 h 2249424"/>
                <a:gd name="connsiteX143" fmla="*/ 7590624 w 8915176"/>
                <a:gd name="connsiteY143" fmla="*/ 350239 h 2249424"/>
                <a:gd name="connsiteX144" fmla="*/ 7583025 w 8915176"/>
                <a:gd name="connsiteY144" fmla="*/ 350239 h 2249424"/>
                <a:gd name="connsiteX145" fmla="*/ 7569426 w 8915176"/>
                <a:gd name="connsiteY145" fmla="*/ 338739 h 2249424"/>
                <a:gd name="connsiteX146" fmla="*/ 7527928 w 8915176"/>
                <a:gd name="connsiteY146" fmla="*/ 314741 h 2249424"/>
                <a:gd name="connsiteX147" fmla="*/ 7446433 w 8915176"/>
                <a:gd name="connsiteY147" fmla="*/ 333040 h 2249424"/>
                <a:gd name="connsiteX148" fmla="*/ 7553027 w 8915176"/>
                <a:gd name="connsiteY148" fmla="*/ 492230 h 2249424"/>
                <a:gd name="connsiteX149" fmla="*/ 7570626 w 8915176"/>
                <a:gd name="connsiteY149" fmla="*/ 479631 h 2249424"/>
                <a:gd name="connsiteX150" fmla="*/ 7343839 w 8915176"/>
                <a:gd name="connsiteY150" fmla="*/ 409435 h 2249424"/>
                <a:gd name="connsiteX151" fmla="*/ 252282 w 8915176"/>
                <a:gd name="connsiteY151" fmla="*/ 0 h 2249424"/>
                <a:gd name="connsiteX152" fmla="*/ 504563 w 8915176"/>
                <a:gd name="connsiteY152" fmla="*/ 262267 h 2249424"/>
                <a:gd name="connsiteX153" fmla="*/ 252282 w 8915176"/>
                <a:gd name="connsiteY153" fmla="*/ 524534 h 2249424"/>
                <a:gd name="connsiteX154" fmla="*/ 0 w 8915176"/>
                <a:gd name="connsiteY154" fmla="*/ 262267 h 2249424"/>
                <a:gd name="connsiteX155" fmla="*/ 252282 w 8915176"/>
                <a:gd name="connsiteY15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804253 w 8915176"/>
                <a:gd name="connsiteY128" fmla="*/ 450833 h 2249424"/>
                <a:gd name="connsiteX129" fmla="*/ 7712259 w 8915176"/>
                <a:gd name="connsiteY129" fmla="*/ 558026 h 2249424"/>
                <a:gd name="connsiteX130" fmla="*/ 7637463 w 8915176"/>
                <a:gd name="connsiteY130" fmla="*/ 558026 h 2249424"/>
                <a:gd name="connsiteX131" fmla="*/ 7637463 w 8915176"/>
                <a:gd name="connsiteY131" fmla="*/ 260244 h 2249424"/>
                <a:gd name="connsiteX132" fmla="*/ 1196230 w 8915176"/>
                <a:gd name="connsiteY132" fmla="*/ 256196 h 2249424"/>
                <a:gd name="connsiteX133" fmla="*/ 2154897 w 8915176"/>
                <a:gd name="connsiteY133" fmla="*/ 1252810 h 2249424"/>
                <a:gd name="connsiteX134" fmla="*/ 1196230 w 8915176"/>
                <a:gd name="connsiteY134" fmla="*/ 2249424 h 2249424"/>
                <a:gd name="connsiteX135" fmla="*/ 237565 w 8915176"/>
                <a:gd name="connsiteY135" fmla="*/ 1252810 h 2249424"/>
                <a:gd name="connsiteX136" fmla="*/ 1196230 w 8915176"/>
                <a:gd name="connsiteY136" fmla="*/ 256196 h 2249424"/>
                <a:gd name="connsiteX137" fmla="*/ 7343839 w 8915176"/>
                <a:gd name="connsiteY137" fmla="*/ 409435 h 2249424"/>
                <a:gd name="connsiteX138" fmla="*/ 7521829 w 8915176"/>
                <a:gd name="connsiteY138" fmla="*/ 256444 h 2249424"/>
                <a:gd name="connsiteX139" fmla="*/ 7549027 w 8915176"/>
                <a:gd name="connsiteY139" fmla="*/ 262044 h 2249424"/>
                <a:gd name="connsiteX140" fmla="*/ 7571226 w 8915176"/>
                <a:gd name="connsiteY140" fmla="*/ 270244 h 2249424"/>
                <a:gd name="connsiteX141" fmla="*/ 7590624 w 8915176"/>
                <a:gd name="connsiteY141" fmla="*/ 279243 h 2249424"/>
                <a:gd name="connsiteX142" fmla="*/ 7590624 w 8915176"/>
                <a:gd name="connsiteY142" fmla="*/ 350239 h 2249424"/>
                <a:gd name="connsiteX143" fmla="*/ 7583025 w 8915176"/>
                <a:gd name="connsiteY143" fmla="*/ 350239 h 2249424"/>
                <a:gd name="connsiteX144" fmla="*/ 7569426 w 8915176"/>
                <a:gd name="connsiteY144" fmla="*/ 338739 h 2249424"/>
                <a:gd name="connsiteX145" fmla="*/ 7527928 w 8915176"/>
                <a:gd name="connsiteY145" fmla="*/ 314741 h 2249424"/>
                <a:gd name="connsiteX146" fmla="*/ 7446433 w 8915176"/>
                <a:gd name="connsiteY146" fmla="*/ 333040 h 2249424"/>
                <a:gd name="connsiteX147" fmla="*/ 7553027 w 8915176"/>
                <a:gd name="connsiteY147" fmla="*/ 492230 h 2249424"/>
                <a:gd name="connsiteX148" fmla="*/ 7570626 w 8915176"/>
                <a:gd name="connsiteY148" fmla="*/ 479631 h 2249424"/>
                <a:gd name="connsiteX149" fmla="*/ 7343839 w 8915176"/>
                <a:gd name="connsiteY149" fmla="*/ 409435 h 2249424"/>
                <a:gd name="connsiteX150" fmla="*/ 252282 w 8915176"/>
                <a:gd name="connsiteY150" fmla="*/ 0 h 2249424"/>
                <a:gd name="connsiteX151" fmla="*/ 504563 w 8915176"/>
                <a:gd name="connsiteY151" fmla="*/ 262267 h 2249424"/>
                <a:gd name="connsiteX152" fmla="*/ 252282 w 8915176"/>
                <a:gd name="connsiteY152" fmla="*/ 524534 h 2249424"/>
                <a:gd name="connsiteX153" fmla="*/ 0 w 8915176"/>
                <a:gd name="connsiteY153" fmla="*/ 262267 h 2249424"/>
                <a:gd name="connsiteX154" fmla="*/ 252282 w 8915176"/>
                <a:gd name="connsiteY15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824352 w 8915176"/>
                <a:gd name="connsiteY127" fmla="*/ 439633 h 2249424"/>
                <a:gd name="connsiteX128" fmla="*/ 7712259 w 8915176"/>
                <a:gd name="connsiteY128" fmla="*/ 558026 h 2249424"/>
                <a:gd name="connsiteX129" fmla="*/ 7637463 w 8915176"/>
                <a:gd name="connsiteY129" fmla="*/ 558026 h 2249424"/>
                <a:gd name="connsiteX130" fmla="*/ 7637463 w 8915176"/>
                <a:gd name="connsiteY130" fmla="*/ 260244 h 2249424"/>
                <a:gd name="connsiteX131" fmla="*/ 1196230 w 8915176"/>
                <a:gd name="connsiteY131" fmla="*/ 256196 h 2249424"/>
                <a:gd name="connsiteX132" fmla="*/ 2154897 w 8915176"/>
                <a:gd name="connsiteY132" fmla="*/ 1252810 h 2249424"/>
                <a:gd name="connsiteX133" fmla="*/ 1196230 w 8915176"/>
                <a:gd name="connsiteY133" fmla="*/ 2249424 h 2249424"/>
                <a:gd name="connsiteX134" fmla="*/ 237565 w 8915176"/>
                <a:gd name="connsiteY134" fmla="*/ 1252810 h 2249424"/>
                <a:gd name="connsiteX135" fmla="*/ 1196230 w 8915176"/>
                <a:gd name="connsiteY135" fmla="*/ 256196 h 2249424"/>
                <a:gd name="connsiteX136" fmla="*/ 7343839 w 8915176"/>
                <a:gd name="connsiteY136" fmla="*/ 409435 h 2249424"/>
                <a:gd name="connsiteX137" fmla="*/ 7521829 w 8915176"/>
                <a:gd name="connsiteY137" fmla="*/ 256444 h 2249424"/>
                <a:gd name="connsiteX138" fmla="*/ 7549027 w 8915176"/>
                <a:gd name="connsiteY138" fmla="*/ 262044 h 2249424"/>
                <a:gd name="connsiteX139" fmla="*/ 7571226 w 8915176"/>
                <a:gd name="connsiteY139" fmla="*/ 270244 h 2249424"/>
                <a:gd name="connsiteX140" fmla="*/ 7590624 w 8915176"/>
                <a:gd name="connsiteY140" fmla="*/ 279243 h 2249424"/>
                <a:gd name="connsiteX141" fmla="*/ 7590624 w 8915176"/>
                <a:gd name="connsiteY141" fmla="*/ 350239 h 2249424"/>
                <a:gd name="connsiteX142" fmla="*/ 7583025 w 8915176"/>
                <a:gd name="connsiteY142" fmla="*/ 350239 h 2249424"/>
                <a:gd name="connsiteX143" fmla="*/ 7569426 w 8915176"/>
                <a:gd name="connsiteY143" fmla="*/ 338739 h 2249424"/>
                <a:gd name="connsiteX144" fmla="*/ 7527928 w 8915176"/>
                <a:gd name="connsiteY144" fmla="*/ 314741 h 2249424"/>
                <a:gd name="connsiteX145" fmla="*/ 7446433 w 8915176"/>
                <a:gd name="connsiteY145" fmla="*/ 333040 h 2249424"/>
                <a:gd name="connsiteX146" fmla="*/ 7553027 w 8915176"/>
                <a:gd name="connsiteY146" fmla="*/ 492230 h 2249424"/>
                <a:gd name="connsiteX147" fmla="*/ 7570626 w 8915176"/>
                <a:gd name="connsiteY147" fmla="*/ 479631 h 2249424"/>
                <a:gd name="connsiteX148" fmla="*/ 7343839 w 8915176"/>
                <a:gd name="connsiteY148" fmla="*/ 409435 h 2249424"/>
                <a:gd name="connsiteX149" fmla="*/ 252282 w 8915176"/>
                <a:gd name="connsiteY149" fmla="*/ 0 h 2249424"/>
                <a:gd name="connsiteX150" fmla="*/ 504563 w 8915176"/>
                <a:gd name="connsiteY150" fmla="*/ 262267 h 2249424"/>
                <a:gd name="connsiteX151" fmla="*/ 252282 w 8915176"/>
                <a:gd name="connsiteY151" fmla="*/ 524534 h 2249424"/>
                <a:gd name="connsiteX152" fmla="*/ 0 w 8915176"/>
                <a:gd name="connsiteY152" fmla="*/ 262267 h 2249424"/>
                <a:gd name="connsiteX153" fmla="*/ 252282 w 8915176"/>
                <a:gd name="connsiteY15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841051 w 8915176"/>
                <a:gd name="connsiteY126" fmla="*/ 425234 h 2249424"/>
                <a:gd name="connsiteX127" fmla="*/ 7712259 w 8915176"/>
                <a:gd name="connsiteY127" fmla="*/ 558026 h 2249424"/>
                <a:gd name="connsiteX128" fmla="*/ 7637463 w 8915176"/>
                <a:gd name="connsiteY128" fmla="*/ 558026 h 2249424"/>
                <a:gd name="connsiteX129" fmla="*/ 7637463 w 8915176"/>
                <a:gd name="connsiteY129" fmla="*/ 260244 h 2249424"/>
                <a:gd name="connsiteX130" fmla="*/ 1196230 w 8915176"/>
                <a:gd name="connsiteY130" fmla="*/ 256196 h 2249424"/>
                <a:gd name="connsiteX131" fmla="*/ 2154897 w 8915176"/>
                <a:gd name="connsiteY131" fmla="*/ 1252810 h 2249424"/>
                <a:gd name="connsiteX132" fmla="*/ 1196230 w 8915176"/>
                <a:gd name="connsiteY132" fmla="*/ 2249424 h 2249424"/>
                <a:gd name="connsiteX133" fmla="*/ 237565 w 8915176"/>
                <a:gd name="connsiteY133" fmla="*/ 1252810 h 2249424"/>
                <a:gd name="connsiteX134" fmla="*/ 1196230 w 8915176"/>
                <a:gd name="connsiteY134" fmla="*/ 256196 h 2249424"/>
                <a:gd name="connsiteX135" fmla="*/ 7343839 w 8915176"/>
                <a:gd name="connsiteY135" fmla="*/ 409435 h 2249424"/>
                <a:gd name="connsiteX136" fmla="*/ 7521829 w 8915176"/>
                <a:gd name="connsiteY136" fmla="*/ 256444 h 2249424"/>
                <a:gd name="connsiteX137" fmla="*/ 7549027 w 8915176"/>
                <a:gd name="connsiteY137" fmla="*/ 262044 h 2249424"/>
                <a:gd name="connsiteX138" fmla="*/ 7571226 w 8915176"/>
                <a:gd name="connsiteY138" fmla="*/ 270244 h 2249424"/>
                <a:gd name="connsiteX139" fmla="*/ 7590624 w 8915176"/>
                <a:gd name="connsiteY139" fmla="*/ 279243 h 2249424"/>
                <a:gd name="connsiteX140" fmla="*/ 7590624 w 8915176"/>
                <a:gd name="connsiteY140" fmla="*/ 350239 h 2249424"/>
                <a:gd name="connsiteX141" fmla="*/ 7583025 w 8915176"/>
                <a:gd name="connsiteY141" fmla="*/ 350239 h 2249424"/>
                <a:gd name="connsiteX142" fmla="*/ 7569426 w 8915176"/>
                <a:gd name="connsiteY142" fmla="*/ 338739 h 2249424"/>
                <a:gd name="connsiteX143" fmla="*/ 7527928 w 8915176"/>
                <a:gd name="connsiteY143" fmla="*/ 314741 h 2249424"/>
                <a:gd name="connsiteX144" fmla="*/ 7446433 w 8915176"/>
                <a:gd name="connsiteY144" fmla="*/ 333040 h 2249424"/>
                <a:gd name="connsiteX145" fmla="*/ 7553027 w 8915176"/>
                <a:gd name="connsiteY145" fmla="*/ 492230 h 2249424"/>
                <a:gd name="connsiteX146" fmla="*/ 7570626 w 8915176"/>
                <a:gd name="connsiteY146" fmla="*/ 479631 h 2249424"/>
                <a:gd name="connsiteX147" fmla="*/ 7343839 w 8915176"/>
                <a:gd name="connsiteY147" fmla="*/ 409435 h 2249424"/>
                <a:gd name="connsiteX148" fmla="*/ 252282 w 8915176"/>
                <a:gd name="connsiteY148" fmla="*/ 0 h 2249424"/>
                <a:gd name="connsiteX149" fmla="*/ 504563 w 8915176"/>
                <a:gd name="connsiteY149" fmla="*/ 262267 h 2249424"/>
                <a:gd name="connsiteX150" fmla="*/ 252282 w 8915176"/>
                <a:gd name="connsiteY150" fmla="*/ 524534 h 2249424"/>
                <a:gd name="connsiteX151" fmla="*/ 0 w 8915176"/>
                <a:gd name="connsiteY151" fmla="*/ 262267 h 2249424"/>
                <a:gd name="connsiteX152" fmla="*/ 252282 w 8915176"/>
                <a:gd name="connsiteY15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860050 w 8915176"/>
                <a:gd name="connsiteY125" fmla="*/ 393836 h 2249424"/>
                <a:gd name="connsiteX126" fmla="*/ 7712259 w 8915176"/>
                <a:gd name="connsiteY126" fmla="*/ 558026 h 2249424"/>
                <a:gd name="connsiteX127" fmla="*/ 7637463 w 8915176"/>
                <a:gd name="connsiteY127" fmla="*/ 558026 h 2249424"/>
                <a:gd name="connsiteX128" fmla="*/ 7637463 w 8915176"/>
                <a:gd name="connsiteY128" fmla="*/ 260244 h 2249424"/>
                <a:gd name="connsiteX129" fmla="*/ 1196230 w 8915176"/>
                <a:gd name="connsiteY129" fmla="*/ 256196 h 2249424"/>
                <a:gd name="connsiteX130" fmla="*/ 2154897 w 8915176"/>
                <a:gd name="connsiteY130" fmla="*/ 1252810 h 2249424"/>
                <a:gd name="connsiteX131" fmla="*/ 1196230 w 8915176"/>
                <a:gd name="connsiteY131" fmla="*/ 2249424 h 2249424"/>
                <a:gd name="connsiteX132" fmla="*/ 237565 w 8915176"/>
                <a:gd name="connsiteY132" fmla="*/ 1252810 h 2249424"/>
                <a:gd name="connsiteX133" fmla="*/ 1196230 w 8915176"/>
                <a:gd name="connsiteY133" fmla="*/ 256196 h 2249424"/>
                <a:gd name="connsiteX134" fmla="*/ 7343839 w 8915176"/>
                <a:gd name="connsiteY134" fmla="*/ 409435 h 2249424"/>
                <a:gd name="connsiteX135" fmla="*/ 7521829 w 8915176"/>
                <a:gd name="connsiteY135" fmla="*/ 256444 h 2249424"/>
                <a:gd name="connsiteX136" fmla="*/ 7549027 w 8915176"/>
                <a:gd name="connsiteY136" fmla="*/ 262044 h 2249424"/>
                <a:gd name="connsiteX137" fmla="*/ 7571226 w 8915176"/>
                <a:gd name="connsiteY137" fmla="*/ 270244 h 2249424"/>
                <a:gd name="connsiteX138" fmla="*/ 7590624 w 8915176"/>
                <a:gd name="connsiteY138" fmla="*/ 279243 h 2249424"/>
                <a:gd name="connsiteX139" fmla="*/ 7590624 w 8915176"/>
                <a:gd name="connsiteY139" fmla="*/ 350239 h 2249424"/>
                <a:gd name="connsiteX140" fmla="*/ 7583025 w 8915176"/>
                <a:gd name="connsiteY140" fmla="*/ 350239 h 2249424"/>
                <a:gd name="connsiteX141" fmla="*/ 7569426 w 8915176"/>
                <a:gd name="connsiteY141" fmla="*/ 338739 h 2249424"/>
                <a:gd name="connsiteX142" fmla="*/ 7527928 w 8915176"/>
                <a:gd name="connsiteY142" fmla="*/ 314741 h 2249424"/>
                <a:gd name="connsiteX143" fmla="*/ 7446433 w 8915176"/>
                <a:gd name="connsiteY143" fmla="*/ 333040 h 2249424"/>
                <a:gd name="connsiteX144" fmla="*/ 7553027 w 8915176"/>
                <a:gd name="connsiteY144" fmla="*/ 492230 h 2249424"/>
                <a:gd name="connsiteX145" fmla="*/ 7570626 w 8915176"/>
                <a:gd name="connsiteY145" fmla="*/ 479631 h 2249424"/>
                <a:gd name="connsiteX146" fmla="*/ 7343839 w 8915176"/>
                <a:gd name="connsiteY146" fmla="*/ 409435 h 2249424"/>
                <a:gd name="connsiteX147" fmla="*/ 252282 w 8915176"/>
                <a:gd name="connsiteY147" fmla="*/ 0 h 2249424"/>
                <a:gd name="connsiteX148" fmla="*/ 504563 w 8915176"/>
                <a:gd name="connsiteY148" fmla="*/ 262267 h 2249424"/>
                <a:gd name="connsiteX149" fmla="*/ 252282 w 8915176"/>
                <a:gd name="connsiteY149" fmla="*/ 524534 h 2249424"/>
                <a:gd name="connsiteX150" fmla="*/ 0 w 8915176"/>
                <a:gd name="connsiteY150" fmla="*/ 262267 h 2249424"/>
                <a:gd name="connsiteX151" fmla="*/ 252282 w 8915176"/>
                <a:gd name="connsiteY15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866649 w 8915176"/>
                <a:gd name="connsiteY124" fmla="*/ 354239 h 2249424"/>
                <a:gd name="connsiteX125" fmla="*/ 7712259 w 8915176"/>
                <a:gd name="connsiteY125" fmla="*/ 558026 h 2249424"/>
                <a:gd name="connsiteX126" fmla="*/ 7637463 w 8915176"/>
                <a:gd name="connsiteY126" fmla="*/ 558026 h 2249424"/>
                <a:gd name="connsiteX127" fmla="*/ 7637463 w 8915176"/>
                <a:gd name="connsiteY127" fmla="*/ 260244 h 2249424"/>
                <a:gd name="connsiteX128" fmla="*/ 1196230 w 8915176"/>
                <a:gd name="connsiteY128" fmla="*/ 256196 h 2249424"/>
                <a:gd name="connsiteX129" fmla="*/ 2154897 w 8915176"/>
                <a:gd name="connsiteY129" fmla="*/ 1252810 h 2249424"/>
                <a:gd name="connsiteX130" fmla="*/ 1196230 w 8915176"/>
                <a:gd name="connsiteY130" fmla="*/ 2249424 h 2249424"/>
                <a:gd name="connsiteX131" fmla="*/ 237565 w 8915176"/>
                <a:gd name="connsiteY131" fmla="*/ 1252810 h 2249424"/>
                <a:gd name="connsiteX132" fmla="*/ 1196230 w 8915176"/>
                <a:gd name="connsiteY132" fmla="*/ 256196 h 2249424"/>
                <a:gd name="connsiteX133" fmla="*/ 7343839 w 8915176"/>
                <a:gd name="connsiteY133" fmla="*/ 409435 h 2249424"/>
                <a:gd name="connsiteX134" fmla="*/ 7521829 w 8915176"/>
                <a:gd name="connsiteY134" fmla="*/ 256444 h 2249424"/>
                <a:gd name="connsiteX135" fmla="*/ 7549027 w 8915176"/>
                <a:gd name="connsiteY135" fmla="*/ 262044 h 2249424"/>
                <a:gd name="connsiteX136" fmla="*/ 7571226 w 8915176"/>
                <a:gd name="connsiteY136" fmla="*/ 270244 h 2249424"/>
                <a:gd name="connsiteX137" fmla="*/ 7590624 w 8915176"/>
                <a:gd name="connsiteY137" fmla="*/ 279243 h 2249424"/>
                <a:gd name="connsiteX138" fmla="*/ 7590624 w 8915176"/>
                <a:gd name="connsiteY138" fmla="*/ 350239 h 2249424"/>
                <a:gd name="connsiteX139" fmla="*/ 7583025 w 8915176"/>
                <a:gd name="connsiteY139" fmla="*/ 350239 h 2249424"/>
                <a:gd name="connsiteX140" fmla="*/ 7569426 w 8915176"/>
                <a:gd name="connsiteY140" fmla="*/ 338739 h 2249424"/>
                <a:gd name="connsiteX141" fmla="*/ 7527928 w 8915176"/>
                <a:gd name="connsiteY141" fmla="*/ 314741 h 2249424"/>
                <a:gd name="connsiteX142" fmla="*/ 7446433 w 8915176"/>
                <a:gd name="connsiteY142" fmla="*/ 333040 h 2249424"/>
                <a:gd name="connsiteX143" fmla="*/ 7553027 w 8915176"/>
                <a:gd name="connsiteY143" fmla="*/ 492230 h 2249424"/>
                <a:gd name="connsiteX144" fmla="*/ 7570626 w 8915176"/>
                <a:gd name="connsiteY144" fmla="*/ 479631 h 2249424"/>
                <a:gd name="connsiteX145" fmla="*/ 7343839 w 8915176"/>
                <a:gd name="connsiteY145" fmla="*/ 409435 h 2249424"/>
                <a:gd name="connsiteX146" fmla="*/ 252282 w 8915176"/>
                <a:gd name="connsiteY146" fmla="*/ 0 h 2249424"/>
                <a:gd name="connsiteX147" fmla="*/ 504563 w 8915176"/>
                <a:gd name="connsiteY147" fmla="*/ 262267 h 2249424"/>
                <a:gd name="connsiteX148" fmla="*/ 252282 w 8915176"/>
                <a:gd name="connsiteY148" fmla="*/ 524534 h 2249424"/>
                <a:gd name="connsiteX149" fmla="*/ 0 w 8915176"/>
                <a:gd name="connsiteY149" fmla="*/ 262267 h 2249424"/>
                <a:gd name="connsiteX150" fmla="*/ 252282 w 8915176"/>
                <a:gd name="connsiteY15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857450 w 8915176"/>
                <a:gd name="connsiteY123" fmla="*/ 309741 h 2249424"/>
                <a:gd name="connsiteX124" fmla="*/ 7712259 w 8915176"/>
                <a:gd name="connsiteY124" fmla="*/ 558026 h 2249424"/>
                <a:gd name="connsiteX125" fmla="*/ 7637463 w 8915176"/>
                <a:gd name="connsiteY125" fmla="*/ 558026 h 2249424"/>
                <a:gd name="connsiteX126" fmla="*/ 7637463 w 8915176"/>
                <a:gd name="connsiteY126" fmla="*/ 260244 h 2249424"/>
                <a:gd name="connsiteX127" fmla="*/ 1196230 w 8915176"/>
                <a:gd name="connsiteY127" fmla="*/ 256196 h 2249424"/>
                <a:gd name="connsiteX128" fmla="*/ 2154897 w 8915176"/>
                <a:gd name="connsiteY128" fmla="*/ 1252810 h 2249424"/>
                <a:gd name="connsiteX129" fmla="*/ 1196230 w 8915176"/>
                <a:gd name="connsiteY129" fmla="*/ 2249424 h 2249424"/>
                <a:gd name="connsiteX130" fmla="*/ 237565 w 8915176"/>
                <a:gd name="connsiteY130" fmla="*/ 1252810 h 2249424"/>
                <a:gd name="connsiteX131" fmla="*/ 1196230 w 8915176"/>
                <a:gd name="connsiteY131" fmla="*/ 256196 h 2249424"/>
                <a:gd name="connsiteX132" fmla="*/ 7343839 w 8915176"/>
                <a:gd name="connsiteY132" fmla="*/ 409435 h 2249424"/>
                <a:gd name="connsiteX133" fmla="*/ 7521829 w 8915176"/>
                <a:gd name="connsiteY133" fmla="*/ 256444 h 2249424"/>
                <a:gd name="connsiteX134" fmla="*/ 7549027 w 8915176"/>
                <a:gd name="connsiteY134" fmla="*/ 262044 h 2249424"/>
                <a:gd name="connsiteX135" fmla="*/ 7571226 w 8915176"/>
                <a:gd name="connsiteY135" fmla="*/ 270244 h 2249424"/>
                <a:gd name="connsiteX136" fmla="*/ 7590624 w 8915176"/>
                <a:gd name="connsiteY136" fmla="*/ 279243 h 2249424"/>
                <a:gd name="connsiteX137" fmla="*/ 7590624 w 8915176"/>
                <a:gd name="connsiteY137" fmla="*/ 350239 h 2249424"/>
                <a:gd name="connsiteX138" fmla="*/ 7583025 w 8915176"/>
                <a:gd name="connsiteY138" fmla="*/ 350239 h 2249424"/>
                <a:gd name="connsiteX139" fmla="*/ 7569426 w 8915176"/>
                <a:gd name="connsiteY139" fmla="*/ 338739 h 2249424"/>
                <a:gd name="connsiteX140" fmla="*/ 7527928 w 8915176"/>
                <a:gd name="connsiteY140" fmla="*/ 314741 h 2249424"/>
                <a:gd name="connsiteX141" fmla="*/ 7446433 w 8915176"/>
                <a:gd name="connsiteY141" fmla="*/ 333040 h 2249424"/>
                <a:gd name="connsiteX142" fmla="*/ 7553027 w 8915176"/>
                <a:gd name="connsiteY142" fmla="*/ 492230 h 2249424"/>
                <a:gd name="connsiteX143" fmla="*/ 7570626 w 8915176"/>
                <a:gd name="connsiteY143" fmla="*/ 479631 h 2249424"/>
                <a:gd name="connsiteX144" fmla="*/ 7343839 w 8915176"/>
                <a:gd name="connsiteY144" fmla="*/ 409435 h 2249424"/>
                <a:gd name="connsiteX145" fmla="*/ 252282 w 8915176"/>
                <a:gd name="connsiteY145" fmla="*/ 0 h 2249424"/>
                <a:gd name="connsiteX146" fmla="*/ 504563 w 8915176"/>
                <a:gd name="connsiteY146" fmla="*/ 262267 h 2249424"/>
                <a:gd name="connsiteX147" fmla="*/ 252282 w 8915176"/>
                <a:gd name="connsiteY147" fmla="*/ 524534 h 2249424"/>
                <a:gd name="connsiteX148" fmla="*/ 0 w 8915176"/>
                <a:gd name="connsiteY148" fmla="*/ 262267 h 2249424"/>
                <a:gd name="connsiteX149" fmla="*/ 252282 w 8915176"/>
                <a:gd name="connsiteY14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831451 w 8915176"/>
                <a:gd name="connsiteY122" fmla="*/ 279843 h 2249424"/>
                <a:gd name="connsiteX123" fmla="*/ 7712259 w 8915176"/>
                <a:gd name="connsiteY123" fmla="*/ 558026 h 2249424"/>
                <a:gd name="connsiteX124" fmla="*/ 7637463 w 8915176"/>
                <a:gd name="connsiteY124" fmla="*/ 558026 h 2249424"/>
                <a:gd name="connsiteX125" fmla="*/ 7637463 w 8915176"/>
                <a:gd name="connsiteY125" fmla="*/ 260244 h 2249424"/>
                <a:gd name="connsiteX126" fmla="*/ 1196230 w 8915176"/>
                <a:gd name="connsiteY126" fmla="*/ 256196 h 2249424"/>
                <a:gd name="connsiteX127" fmla="*/ 2154897 w 8915176"/>
                <a:gd name="connsiteY127" fmla="*/ 1252810 h 2249424"/>
                <a:gd name="connsiteX128" fmla="*/ 1196230 w 8915176"/>
                <a:gd name="connsiteY128" fmla="*/ 2249424 h 2249424"/>
                <a:gd name="connsiteX129" fmla="*/ 237565 w 8915176"/>
                <a:gd name="connsiteY129" fmla="*/ 1252810 h 2249424"/>
                <a:gd name="connsiteX130" fmla="*/ 1196230 w 8915176"/>
                <a:gd name="connsiteY130" fmla="*/ 256196 h 2249424"/>
                <a:gd name="connsiteX131" fmla="*/ 7343839 w 8915176"/>
                <a:gd name="connsiteY131" fmla="*/ 409435 h 2249424"/>
                <a:gd name="connsiteX132" fmla="*/ 7521829 w 8915176"/>
                <a:gd name="connsiteY132" fmla="*/ 256444 h 2249424"/>
                <a:gd name="connsiteX133" fmla="*/ 7549027 w 8915176"/>
                <a:gd name="connsiteY133" fmla="*/ 262044 h 2249424"/>
                <a:gd name="connsiteX134" fmla="*/ 7571226 w 8915176"/>
                <a:gd name="connsiteY134" fmla="*/ 270244 h 2249424"/>
                <a:gd name="connsiteX135" fmla="*/ 7590624 w 8915176"/>
                <a:gd name="connsiteY135" fmla="*/ 279243 h 2249424"/>
                <a:gd name="connsiteX136" fmla="*/ 7590624 w 8915176"/>
                <a:gd name="connsiteY136" fmla="*/ 350239 h 2249424"/>
                <a:gd name="connsiteX137" fmla="*/ 7583025 w 8915176"/>
                <a:gd name="connsiteY137" fmla="*/ 350239 h 2249424"/>
                <a:gd name="connsiteX138" fmla="*/ 7569426 w 8915176"/>
                <a:gd name="connsiteY138" fmla="*/ 338739 h 2249424"/>
                <a:gd name="connsiteX139" fmla="*/ 7527928 w 8915176"/>
                <a:gd name="connsiteY139" fmla="*/ 314741 h 2249424"/>
                <a:gd name="connsiteX140" fmla="*/ 7446433 w 8915176"/>
                <a:gd name="connsiteY140" fmla="*/ 333040 h 2249424"/>
                <a:gd name="connsiteX141" fmla="*/ 7553027 w 8915176"/>
                <a:gd name="connsiteY141" fmla="*/ 492230 h 2249424"/>
                <a:gd name="connsiteX142" fmla="*/ 7570626 w 8915176"/>
                <a:gd name="connsiteY142" fmla="*/ 479631 h 2249424"/>
                <a:gd name="connsiteX143" fmla="*/ 7343839 w 8915176"/>
                <a:gd name="connsiteY143" fmla="*/ 409435 h 2249424"/>
                <a:gd name="connsiteX144" fmla="*/ 252282 w 8915176"/>
                <a:gd name="connsiteY144" fmla="*/ 0 h 2249424"/>
                <a:gd name="connsiteX145" fmla="*/ 504563 w 8915176"/>
                <a:gd name="connsiteY145" fmla="*/ 262267 h 2249424"/>
                <a:gd name="connsiteX146" fmla="*/ 252282 w 8915176"/>
                <a:gd name="connsiteY146" fmla="*/ 524534 h 2249424"/>
                <a:gd name="connsiteX147" fmla="*/ 0 w 8915176"/>
                <a:gd name="connsiteY147" fmla="*/ 262267 h 2249424"/>
                <a:gd name="connsiteX148" fmla="*/ 252282 w 8915176"/>
                <a:gd name="connsiteY14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97554 w 8915176"/>
                <a:gd name="connsiteY121" fmla="*/ 264944 h 2249424"/>
                <a:gd name="connsiteX122" fmla="*/ 7712259 w 8915176"/>
                <a:gd name="connsiteY122" fmla="*/ 558026 h 2249424"/>
                <a:gd name="connsiteX123" fmla="*/ 7637463 w 8915176"/>
                <a:gd name="connsiteY123" fmla="*/ 558026 h 2249424"/>
                <a:gd name="connsiteX124" fmla="*/ 7637463 w 8915176"/>
                <a:gd name="connsiteY124" fmla="*/ 260244 h 2249424"/>
                <a:gd name="connsiteX125" fmla="*/ 1196230 w 8915176"/>
                <a:gd name="connsiteY125" fmla="*/ 256196 h 2249424"/>
                <a:gd name="connsiteX126" fmla="*/ 2154897 w 8915176"/>
                <a:gd name="connsiteY126" fmla="*/ 1252810 h 2249424"/>
                <a:gd name="connsiteX127" fmla="*/ 1196230 w 8915176"/>
                <a:gd name="connsiteY127" fmla="*/ 2249424 h 2249424"/>
                <a:gd name="connsiteX128" fmla="*/ 237565 w 8915176"/>
                <a:gd name="connsiteY128" fmla="*/ 1252810 h 2249424"/>
                <a:gd name="connsiteX129" fmla="*/ 1196230 w 8915176"/>
                <a:gd name="connsiteY129" fmla="*/ 256196 h 2249424"/>
                <a:gd name="connsiteX130" fmla="*/ 7343839 w 8915176"/>
                <a:gd name="connsiteY130" fmla="*/ 409435 h 2249424"/>
                <a:gd name="connsiteX131" fmla="*/ 7521829 w 8915176"/>
                <a:gd name="connsiteY131" fmla="*/ 256444 h 2249424"/>
                <a:gd name="connsiteX132" fmla="*/ 7549027 w 8915176"/>
                <a:gd name="connsiteY132" fmla="*/ 262044 h 2249424"/>
                <a:gd name="connsiteX133" fmla="*/ 7571226 w 8915176"/>
                <a:gd name="connsiteY133" fmla="*/ 270244 h 2249424"/>
                <a:gd name="connsiteX134" fmla="*/ 7590624 w 8915176"/>
                <a:gd name="connsiteY134" fmla="*/ 279243 h 2249424"/>
                <a:gd name="connsiteX135" fmla="*/ 7590624 w 8915176"/>
                <a:gd name="connsiteY135" fmla="*/ 350239 h 2249424"/>
                <a:gd name="connsiteX136" fmla="*/ 7583025 w 8915176"/>
                <a:gd name="connsiteY136" fmla="*/ 350239 h 2249424"/>
                <a:gd name="connsiteX137" fmla="*/ 7569426 w 8915176"/>
                <a:gd name="connsiteY137" fmla="*/ 338739 h 2249424"/>
                <a:gd name="connsiteX138" fmla="*/ 7527928 w 8915176"/>
                <a:gd name="connsiteY138" fmla="*/ 314741 h 2249424"/>
                <a:gd name="connsiteX139" fmla="*/ 7446433 w 8915176"/>
                <a:gd name="connsiteY139" fmla="*/ 333040 h 2249424"/>
                <a:gd name="connsiteX140" fmla="*/ 7553027 w 8915176"/>
                <a:gd name="connsiteY140" fmla="*/ 492230 h 2249424"/>
                <a:gd name="connsiteX141" fmla="*/ 7570626 w 8915176"/>
                <a:gd name="connsiteY141" fmla="*/ 479631 h 2249424"/>
                <a:gd name="connsiteX142" fmla="*/ 7343839 w 8915176"/>
                <a:gd name="connsiteY142" fmla="*/ 409435 h 2249424"/>
                <a:gd name="connsiteX143" fmla="*/ 252282 w 8915176"/>
                <a:gd name="connsiteY143" fmla="*/ 0 h 2249424"/>
                <a:gd name="connsiteX144" fmla="*/ 504563 w 8915176"/>
                <a:gd name="connsiteY144" fmla="*/ 262267 h 2249424"/>
                <a:gd name="connsiteX145" fmla="*/ 252282 w 8915176"/>
                <a:gd name="connsiteY145" fmla="*/ 524534 h 2249424"/>
                <a:gd name="connsiteX146" fmla="*/ 0 w 8915176"/>
                <a:gd name="connsiteY146" fmla="*/ 262267 h 2249424"/>
                <a:gd name="connsiteX147" fmla="*/ 252282 w 8915176"/>
                <a:gd name="connsiteY14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2259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7712259 w 8915176"/>
                <a:gd name="connsiteY28" fmla="*/ 315841 h 2249424"/>
                <a:gd name="connsiteX29" fmla="*/ 2452728 w 8915176"/>
                <a:gd name="connsiteY29" fmla="*/ 274409 h 2249424"/>
                <a:gd name="connsiteX30" fmla="*/ 3530176 w 8915176"/>
                <a:gd name="connsiteY30" fmla="*/ 277445 h 2249424"/>
                <a:gd name="connsiteX31" fmla="*/ 4055760 w 8915176"/>
                <a:gd name="connsiteY31" fmla="*/ 816364 h 2249424"/>
                <a:gd name="connsiteX32" fmla="*/ 3559375 w 8915176"/>
                <a:gd name="connsiteY32" fmla="*/ 1385639 h 2249424"/>
                <a:gd name="connsiteX33" fmla="*/ 2721360 w 8915176"/>
                <a:gd name="connsiteY33" fmla="*/ 1388437 h 2249424"/>
                <a:gd name="connsiteX34" fmla="*/ 2718440 w 8915176"/>
                <a:gd name="connsiteY34" fmla="*/ 2214092 h 2249424"/>
                <a:gd name="connsiteX35" fmla="*/ 2458568 w 8915176"/>
                <a:gd name="connsiteY35" fmla="*/ 2217127 h 2249424"/>
                <a:gd name="connsiteX36" fmla="*/ 2455648 w 8915176"/>
                <a:gd name="connsiteY36" fmla="*/ 1109172 h 2249424"/>
                <a:gd name="connsiteX37" fmla="*/ 3541854 w 8915176"/>
                <a:gd name="connsiteY37" fmla="*/ 1106137 h 2249424"/>
                <a:gd name="connsiteX38" fmla="*/ 3795887 w 8915176"/>
                <a:gd name="connsiteY38" fmla="*/ 814727 h 2249424"/>
                <a:gd name="connsiteX39" fmla="*/ 3527255 w 8915176"/>
                <a:gd name="connsiteY39" fmla="*/ 541533 h 2249424"/>
                <a:gd name="connsiteX40" fmla="*/ 2458567 w 8915176"/>
                <a:gd name="connsiteY40" fmla="*/ 535463 h 2249424"/>
                <a:gd name="connsiteX41" fmla="*/ 2452728 w 8915176"/>
                <a:gd name="connsiteY41" fmla="*/ 274409 h 2249424"/>
                <a:gd name="connsiteX42" fmla="*/ 5438006 w 8915176"/>
                <a:gd name="connsiteY42" fmla="*/ 269348 h 2249424"/>
                <a:gd name="connsiteX43" fmla="*/ 5944125 w 8915176"/>
                <a:gd name="connsiteY43" fmla="*/ 816363 h 2249424"/>
                <a:gd name="connsiteX44" fmla="*/ 5766984 w 8915176"/>
                <a:gd name="connsiteY44" fmla="*/ 1248028 h 2249424"/>
                <a:gd name="connsiteX45" fmla="*/ 5948991 w 8915176"/>
                <a:gd name="connsiteY45" fmla="*/ 1671748 h 2249424"/>
                <a:gd name="connsiteX46" fmla="*/ 5421305 w 8915176"/>
                <a:gd name="connsiteY46" fmla="*/ 2225222 h 2249424"/>
                <a:gd name="connsiteX47" fmla="*/ 4303134 w 8915176"/>
                <a:gd name="connsiteY47" fmla="*/ 2220162 h 2249424"/>
                <a:gd name="connsiteX48" fmla="*/ 4309792 w 8915176"/>
                <a:gd name="connsiteY48" fmla="*/ 1962145 h 2249424"/>
                <a:gd name="connsiteX49" fmla="*/ 5436878 w 8915176"/>
                <a:gd name="connsiteY49" fmla="*/ 1974287 h 2249424"/>
                <a:gd name="connsiteX50" fmla="*/ 5693830 w 8915176"/>
                <a:gd name="connsiteY50" fmla="*/ 1676808 h 2249424"/>
                <a:gd name="connsiteX51" fmla="*/ 5419358 w 8915176"/>
                <a:gd name="connsiteY51" fmla="*/ 1391472 h 2249424"/>
                <a:gd name="connsiteX52" fmla="*/ 4685643 w 8915176"/>
                <a:gd name="connsiteY52" fmla="*/ 1385400 h 2249424"/>
                <a:gd name="connsiteX53" fmla="*/ 4682723 w 8915176"/>
                <a:gd name="connsiteY53" fmla="*/ 1103100 h 2249424"/>
                <a:gd name="connsiteX54" fmla="*/ 5488618 w 8915176"/>
                <a:gd name="connsiteY54" fmla="*/ 1106136 h 2249424"/>
                <a:gd name="connsiteX55" fmla="*/ 5695931 w 8915176"/>
                <a:gd name="connsiteY55" fmla="*/ 814726 h 2249424"/>
                <a:gd name="connsiteX56" fmla="*/ 5474018 w 8915176"/>
                <a:gd name="connsiteY56" fmla="*/ 541531 h 2249424"/>
                <a:gd name="connsiteX57" fmla="*/ 4405330 w 8915176"/>
                <a:gd name="connsiteY57" fmla="*/ 535461 h 2249424"/>
                <a:gd name="connsiteX58" fmla="*/ 4399490 w 8915176"/>
                <a:gd name="connsiteY58" fmla="*/ 274408 h 2249424"/>
                <a:gd name="connsiteX59" fmla="*/ 5438006 w 8915176"/>
                <a:gd name="connsiteY59" fmla="*/ 269348 h 2249424"/>
                <a:gd name="connsiteX60" fmla="*/ 8713788 w 8915176"/>
                <a:gd name="connsiteY60" fmla="*/ 260244 h 2249424"/>
                <a:gd name="connsiteX61" fmla="*/ 8915176 w 8915176"/>
                <a:gd name="connsiteY61" fmla="*/ 260244 h 2249424"/>
                <a:gd name="connsiteX62" fmla="*/ 8915176 w 8915176"/>
                <a:gd name="connsiteY62" fmla="*/ 317041 h 2249424"/>
                <a:gd name="connsiteX63" fmla="*/ 8788184 w 8915176"/>
                <a:gd name="connsiteY63" fmla="*/ 317041 h 2249424"/>
                <a:gd name="connsiteX64" fmla="*/ 8788184 w 8915176"/>
                <a:gd name="connsiteY64" fmla="*/ 369238 h 2249424"/>
                <a:gd name="connsiteX65" fmla="*/ 8905176 w 8915176"/>
                <a:gd name="connsiteY65" fmla="*/ 369238 h 2249424"/>
                <a:gd name="connsiteX66" fmla="*/ 8905176 w 8915176"/>
                <a:gd name="connsiteY66" fmla="*/ 426034 h 2249424"/>
                <a:gd name="connsiteX67" fmla="*/ 8788184 w 8915176"/>
                <a:gd name="connsiteY67" fmla="*/ 426034 h 2249424"/>
                <a:gd name="connsiteX68" fmla="*/ 8788184 w 8915176"/>
                <a:gd name="connsiteY68" fmla="*/ 501230 h 2249424"/>
                <a:gd name="connsiteX69" fmla="*/ 8915176 w 8915176"/>
                <a:gd name="connsiteY69" fmla="*/ 501230 h 2249424"/>
                <a:gd name="connsiteX70" fmla="*/ 8915176 w 8915176"/>
                <a:gd name="connsiteY70" fmla="*/ 558026 h 2249424"/>
                <a:gd name="connsiteX71" fmla="*/ 8713788 w 8915176"/>
                <a:gd name="connsiteY71" fmla="*/ 558026 h 2249424"/>
                <a:gd name="connsiteX72" fmla="*/ 8713788 w 8915176"/>
                <a:gd name="connsiteY72" fmla="*/ 260244 h 2249424"/>
                <a:gd name="connsiteX73" fmla="*/ 8508438 w 8915176"/>
                <a:gd name="connsiteY73" fmla="*/ 260244 h 2249424"/>
                <a:gd name="connsiteX74" fmla="*/ 8651429 w 8915176"/>
                <a:gd name="connsiteY74" fmla="*/ 260244 h 2249424"/>
                <a:gd name="connsiteX75" fmla="*/ 8651429 w 8915176"/>
                <a:gd name="connsiteY75" fmla="*/ 470631 h 2249424"/>
                <a:gd name="connsiteX76" fmla="*/ 8644830 w 8915176"/>
                <a:gd name="connsiteY76" fmla="*/ 507129 h 2249424"/>
                <a:gd name="connsiteX77" fmla="*/ 8624831 w 8915176"/>
                <a:gd name="connsiteY77" fmla="*/ 536227 h 2249424"/>
                <a:gd name="connsiteX78" fmla="*/ 8589433 w 8915176"/>
                <a:gd name="connsiteY78" fmla="*/ 556226 h 2249424"/>
                <a:gd name="connsiteX79" fmla="*/ 8542436 w 8915176"/>
                <a:gd name="connsiteY79" fmla="*/ 562626 h 2249424"/>
                <a:gd name="connsiteX80" fmla="*/ 8505238 w 8915176"/>
                <a:gd name="connsiteY80" fmla="*/ 561126 h 2249424"/>
                <a:gd name="connsiteX81" fmla="*/ 8474640 w 8915176"/>
                <a:gd name="connsiteY81" fmla="*/ 556826 h 2249424"/>
                <a:gd name="connsiteX82" fmla="*/ 8474640 w 8915176"/>
                <a:gd name="connsiteY82" fmla="*/ 496430 h 2249424"/>
                <a:gd name="connsiteX83" fmla="*/ 8481439 w 8915176"/>
                <a:gd name="connsiteY83" fmla="*/ 496430 h 2249424"/>
                <a:gd name="connsiteX84" fmla="*/ 8500238 w 8915176"/>
                <a:gd name="connsiteY84" fmla="*/ 503129 h 2249424"/>
                <a:gd name="connsiteX85" fmla="*/ 8525437 w 8915176"/>
                <a:gd name="connsiteY85" fmla="*/ 506229 h 2249424"/>
                <a:gd name="connsiteX86" fmla="*/ 8555935 w 8915176"/>
                <a:gd name="connsiteY86" fmla="*/ 500630 h 2249424"/>
                <a:gd name="connsiteX87" fmla="*/ 8571034 w 8915176"/>
                <a:gd name="connsiteY87" fmla="*/ 485031 h 2249424"/>
                <a:gd name="connsiteX88" fmla="*/ 8576134 w 8915176"/>
                <a:gd name="connsiteY88" fmla="*/ 462332 h 2249424"/>
                <a:gd name="connsiteX89" fmla="*/ 8576634 w 8915176"/>
                <a:gd name="connsiteY89" fmla="*/ 433634 h 2249424"/>
                <a:gd name="connsiteX90" fmla="*/ 8576634 w 8915176"/>
                <a:gd name="connsiteY90" fmla="*/ 314241 h 2249424"/>
                <a:gd name="connsiteX91" fmla="*/ 8508438 w 8915176"/>
                <a:gd name="connsiteY91" fmla="*/ 314241 h 2249424"/>
                <a:gd name="connsiteX92" fmla="*/ 8508438 w 8915176"/>
                <a:gd name="connsiteY92" fmla="*/ 260244 h 2249424"/>
                <a:gd name="connsiteX93" fmla="*/ 8189913 w 8915176"/>
                <a:gd name="connsiteY93" fmla="*/ 260244 h 2249424"/>
                <a:gd name="connsiteX94" fmla="*/ 8263509 w 8915176"/>
                <a:gd name="connsiteY94" fmla="*/ 260244 h 2249424"/>
                <a:gd name="connsiteX95" fmla="*/ 8263509 w 8915176"/>
                <a:gd name="connsiteY95" fmla="*/ 437633 h 2249424"/>
                <a:gd name="connsiteX96" fmla="*/ 8369302 w 8915176"/>
                <a:gd name="connsiteY96" fmla="*/ 260244 h 2249424"/>
                <a:gd name="connsiteX97" fmla="*/ 8447097 w 8915176"/>
                <a:gd name="connsiteY97" fmla="*/ 260244 h 2249424"/>
                <a:gd name="connsiteX98" fmla="*/ 8447097 w 8915176"/>
                <a:gd name="connsiteY98" fmla="*/ 558026 h 2249424"/>
                <a:gd name="connsiteX99" fmla="*/ 8373502 w 8915176"/>
                <a:gd name="connsiteY99" fmla="*/ 558026 h 2249424"/>
                <a:gd name="connsiteX100" fmla="*/ 8373502 w 8915176"/>
                <a:gd name="connsiteY100" fmla="*/ 361838 h 2249424"/>
                <a:gd name="connsiteX101" fmla="*/ 8259109 w 8915176"/>
                <a:gd name="connsiteY101" fmla="*/ 558026 h 2249424"/>
                <a:gd name="connsiteX102" fmla="*/ 8189913 w 8915176"/>
                <a:gd name="connsiteY102" fmla="*/ 558026 h 2249424"/>
                <a:gd name="connsiteX103" fmla="*/ 8189913 w 8915176"/>
                <a:gd name="connsiteY103" fmla="*/ 260244 h 2249424"/>
                <a:gd name="connsiteX104" fmla="*/ 7904163 w 8915176"/>
                <a:gd name="connsiteY104" fmla="*/ 260244 h 2249424"/>
                <a:gd name="connsiteX105" fmla="*/ 8120550 w 8915176"/>
                <a:gd name="connsiteY105" fmla="*/ 260244 h 2249424"/>
                <a:gd name="connsiteX106" fmla="*/ 8120550 w 8915176"/>
                <a:gd name="connsiteY106" fmla="*/ 317041 h 2249424"/>
                <a:gd name="connsiteX107" fmla="*/ 7978559 w 8915176"/>
                <a:gd name="connsiteY107" fmla="*/ 317041 h 2249424"/>
                <a:gd name="connsiteX108" fmla="*/ 7978559 w 8915176"/>
                <a:gd name="connsiteY108" fmla="*/ 372037 h 2249424"/>
                <a:gd name="connsiteX109" fmla="*/ 8027756 w 8915176"/>
                <a:gd name="connsiteY109" fmla="*/ 372037 h 2249424"/>
                <a:gd name="connsiteX110" fmla="*/ 8075753 w 8915176"/>
                <a:gd name="connsiteY110" fmla="*/ 375937 h 2249424"/>
                <a:gd name="connsiteX111" fmla="*/ 8136149 w 8915176"/>
                <a:gd name="connsiteY111" fmla="*/ 423134 h 2249424"/>
                <a:gd name="connsiteX112" fmla="*/ 8143149 w 8915176"/>
                <a:gd name="connsiteY112" fmla="*/ 462832 h 2249424"/>
                <a:gd name="connsiteX113" fmla="*/ 8134849 w 8915176"/>
                <a:gd name="connsiteY113" fmla="*/ 502929 h 2249424"/>
                <a:gd name="connsiteX114" fmla="*/ 8112151 w 8915176"/>
                <a:gd name="connsiteY114" fmla="*/ 532828 h 2249424"/>
                <a:gd name="connsiteX115" fmla="*/ 8075053 w 8915176"/>
                <a:gd name="connsiteY115" fmla="*/ 552326 h 2249424"/>
                <a:gd name="connsiteX116" fmla="*/ 8026556 w 8915176"/>
                <a:gd name="connsiteY116" fmla="*/ 558026 h 2249424"/>
                <a:gd name="connsiteX117" fmla="*/ 7904163 w 8915176"/>
                <a:gd name="connsiteY117" fmla="*/ 558026 h 2249424"/>
                <a:gd name="connsiteX118" fmla="*/ 7904163 w 8915176"/>
                <a:gd name="connsiteY118" fmla="*/ 260244 h 2249424"/>
                <a:gd name="connsiteX119" fmla="*/ 7637463 w 8915176"/>
                <a:gd name="connsiteY119" fmla="*/ 260244 h 2249424"/>
                <a:gd name="connsiteX120" fmla="*/ 7753056 w 8915176"/>
                <a:gd name="connsiteY120" fmla="*/ 260244 h 2249424"/>
                <a:gd name="connsiteX121" fmla="*/ 7712259 w 8915176"/>
                <a:gd name="connsiteY121" fmla="*/ 558026 h 2249424"/>
                <a:gd name="connsiteX122" fmla="*/ 7637463 w 8915176"/>
                <a:gd name="connsiteY122" fmla="*/ 558026 h 2249424"/>
                <a:gd name="connsiteX123" fmla="*/ 7637463 w 8915176"/>
                <a:gd name="connsiteY123" fmla="*/ 260244 h 2249424"/>
                <a:gd name="connsiteX124" fmla="*/ 1196230 w 8915176"/>
                <a:gd name="connsiteY124" fmla="*/ 256196 h 2249424"/>
                <a:gd name="connsiteX125" fmla="*/ 2154897 w 8915176"/>
                <a:gd name="connsiteY125" fmla="*/ 1252810 h 2249424"/>
                <a:gd name="connsiteX126" fmla="*/ 1196230 w 8915176"/>
                <a:gd name="connsiteY126" fmla="*/ 2249424 h 2249424"/>
                <a:gd name="connsiteX127" fmla="*/ 237565 w 8915176"/>
                <a:gd name="connsiteY127" fmla="*/ 1252810 h 2249424"/>
                <a:gd name="connsiteX128" fmla="*/ 1196230 w 8915176"/>
                <a:gd name="connsiteY128" fmla="*/ 256196 h 2249424"/>
                <a:gd name="connsiteX129" fmla="*/ 7343839 w 8915176"/>
                <a:gd name="connsiteY129" fmla="*/ 409435 h 2249424"/>
                <a:gd name="connsiteX130" fmla="*/ 7521829 w 8915176"/>
                <a:gd name="connsiteY130" fmla="*/ 256444 h 2249424"/>
                <a:gd name="connsiteX131" fmla="*/ 7549027 w 8915176"/>
                <a:gd name="connsiteY131" fmla="*/ 262044 h 2249424"/>
                <a:gd name="connsiteX132" fmla="*/ 7571226 w 8915176"/>
                <a:gd name="connsiteY132" fmla="*/ 270244 h 2249424"/>
                <a:gd name="connsiteX133" fmla="*/ 7590624 w 8915176"/>
                <a:gd name="connsiteY133" fmla="*/ 279243 h 2249424"/>
                <a:gd name="connsiteX134" fmla="*/ 7590624 w 8915176"/>
                <a:gd name="connsiteY134" fmla="*/ 350239 h 2249424"/>
                <a:gd name="connsiteX135" fmla="*/ 7583025 w 8915176"/>
                <a:gd name="connsiteY135" fmla="*/ 350239 h 2249424"/>
                <a:gd name="connsiteX136" fmla="*/ 7569426 w 8915176"/>
                <a:gd name="connsiteY136" fmla="*/ 338739 h 2249424"/>
                <a:gd name="connsiteX137" fmla="*/ 7527928 w 8915176"/>
                <a:gd name="connsiteY137" fmla="*/ 314741 h 2249424"/>
                <a:gd name="connsiteX138" fmla="*/ 7446433 w 8915176"/>
                <a:gd name="connsiteY138" fmla="*/ 333040 h 2249424"/>
                <a:gd name="connsiteX139" fmla="*/ 7553027 w 8915176"/>
                <a:gd name="connsiteY139" fmla="*/ 492230 h 2249424"/>
                <a:gd name="connsiteX140" fmla="*/ 7570626 w 8915176"/>
                <a:gd name="connsiteY140" fmla="*/ 479631 h 2249424"/>
                <a:gd name="connsiteX141" fmla="*/ 7343839 w 8915176"/>
                <a:gd name="connsiteY141" fmla="*/ 409435 h 2249424"/>
                <a:gd name="connsiteX142" fmla="*/ 252282 w 8915176"/>
                <a:gd name="connsiteY142" fmla="*/ 0 h 2249424"/>
                <a:gd name="connsiteX143" fmla="*/ 504563 w 8915176"/>
                <a:gd name="connsiteY143" fmla="*/ 262267 h 2249424"/>
                <a:gd name="connsiteX144" fmla="*/ 252282 w 8915176"/>
                <a:gd name="connsiteY144" fmla="*/ 524534 h 2249424"/>
                <a:gd name="connsiteX145" fmla="*/ 0 w 8915176"/>
                <a:gd name="connsiteY145" fmla="*/ 262267 h 2249424"/>
                <a:gd name="connsiteX146" fmla="*/ 252282 w 8915176"/>
                <a:gd name="connsiteY14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53056 w 8915176"/>
                <a:gd name="connsiteY119" fmla="*/ 260244 h 2249424"/>
                <a:gd name="connsiteX120" fmla="*/ 7712259 w 8915176"/>
                <a:gd name="connsiteY120" fmla="*/ 558026 h 2249424"/>
                <a:gd name="connsiteX121" fmla="*/ 7637463 w 8915176"/>
                <a:gd name="connsiteY121" fmla="*/ 558026 h 2249424"/>
                <a:gd name="connsiteX122" fmla="*/ 7637463 w 8915176"/>
                <a:gd name="connsiteY122" fmla="*/ 260244 h 2249424"/>
                <a:gd name="connsiteX123" fmla="*/ 1196230 w 8915176"/>
                <a:gd name="connsiteY123" fmla="*/ 256196 h 2249424"/>
                <a:gd name="connsiteX124" fmla="*/ 2154897 w 8915176"/>
                <a:gd name="connsiteY124" fmla="*/ 1252810 h 2249424"/>
                <a:gd name="connsiteX125" fmla="*/ 1196230 w 8915176"/>
                <a:gd name="connsiteY125" fmla="*/ 2249424 h 2249424"/>
                <a:gd name="connsiteX126" fmla="*/ 237565 w 8915176"/>
                <a:gd name="connsiteY126" fmla="*/ 1252810 h 2249424"/>
                <a:gd name="connsiteX127" fmla="*/ 1196230 w 8915176"/>
                <a:gd name="connsiteY127" fmla="*/ 256196 h 2249424"/>
                <a:gd name="connsiteX128" fmla="*/ 7343839 w 8915176"/>
                <a:gd name="connsiteY128" fmla="*/ 409435 h 2249424"/>
                <a:gd name="connsiteX129" fmla="*/ 7521829 w 8915176"/>
                <a:gd name="connsiteY129" fmla="*/ 256444 h 2249424"/>
                <a:gd name="connsiteX130" fmla="*/ 7549027 w 8915176"/>
                <a:gd name="connsiteY130" fmla="*/ 262044 h 2249424"/>
                <a:gd name="connsiteX131" fmla="*/ 7571226 w 8915176"/>
                <a:gd name="connsiteY131" fmla="*/ 270244 h 2249424"/>
                <a:gd name="connsiteX132" fmla="*/ 7590624 w 8915176"/>
                <a:gd name="connsiteY132" fmla="*/ 279243 h 2249424"/>
                <a:gd name="connsiteX133" fmla="*/ 7590624 w 8915176"/>
                <a:gd name="connsiteY133" fmla="*/ 350239 h 2249424"/>
                <a:gd name="connsiteX134" fmla="*/ 7583025 w 8915176"/>
                <a:gd name="connsiteY134" fmla="*/ 350239 h 2249424"/>
                <a:gd name="connsiteX135" fmla="*/ 7569426 w 8915176"/>
                <a:gd name="connsiteY135" fmla="*/ 338739 h 2249424"/>
                <a:gd name="connsiteX136" fmla="*/ 7527928 w 8915176"/>
                <a:gd name="connsiteY136" fmla="*/ 314741 h 2249424"/>
                <a:gd name="connsiteX137" fmla="*/ 7446433 w 8915176"/>
                <a:gd name="connsiteY137" fmla="*/ 333040 h 2249424"/>
                <a:gd name="connsiteX138" fmla="*/ 7553027 w 8915176"/>
                <a:gd name="connsiteY138" fmla="*/ 492230 h 2249424"/>
                <a:gd name="connsiteX139" fmla="*/ 7570626 w 8915176"/>
                <a:gd name="connsiteY139" fmla="*/ 479631 h 2249424"/>
                <a:gd name="connsiteX140" fmla="*/ 7343839 w 8915176"/>
                <a:gd name="connsiteY140" fmla="*/ 409435 h 2249424"/>
                <a:gd name="connsiteX141" fmla="*/ 252282 w 8915176"/>
                <a:gd name="connsiteY141" fmla="*/ 0 h 2249424"/>
                <a:gd name="connsiteX142" fmla="*/ 504563 w 8915176"/>
                <a:gd name="connsiteY142" fmla="*/ 262267 h 2249424"/>
                <a:gd name="connsiteX143" fmla="*/ 252282 w 8915176"/>
                <a:gd name="connsiteY143" fmla="*/ 524534 h 2249424"/>
                <a:gd name="connsiteX144" fmla="*/ 0 w 8915176"/>
                <a:gd name="connsiteY144" fmla="*/ 262267 h 2249424"/>
                <a:gd name="connsiteX145" fmla="*/ 252282 w 8915176"/>
                <a:gd name="connsiteY14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49157 w 8915176"/>
                <a:gd name="connsiteY26" fmla="*/ 316541 h 2249424"/>
                <a:gd name="connsiteX27" fmla="*/ 7722858 w 8915176"/>
                <a:gd name="connsiteY27" fmla="*/ 315841 h 2249424"/>
                <a:gd name="connsiteX28" fmla="*/ 2452728 w 8915176"/>
                <a:gd name="connsiteY28" fmla="*/ 274409 h 2249424"/>
                <a:gd name="connsiteX29" fmla="*/ 3530176 w 8915176"/>
                <a:gd name="connsiteY29" fmla="*/ 277445 h 2249424"/>
                <a:gd name="connsiteX30" fmla="*/ 4055760 w 8915176"/>
                <a:gd name="connsiteY30" fmla="*/ 816364 h 2249424"/>
                <a:gd name="connsiteX31" fmla="*/ 3559375 w 8915176"/>
                <a:gd name="connsiteY31" fmla="*/ 1385639 h 2249424"/>
                <a:gd name="connsiteX32" fmla="*/ 2721360 w 8915176"/>
                <a:gd name="connsiteY32" fmla="*/ 1388437 h 2249424"/>
                <a:gd name="connsiteX33" fmla="*/ 2718440 w 8915176"/>
                <a:gd name="connsiteY33" fmla="*/ 2214092 h 2249424"/>
                <a:gd name="connsiteX34" fmla="*/ 2458568 w 8915176"/>
                <a:gd name="connsiteY34" fmla="*/ 2217127 h 2249424"/>
                <a:gd name="connsiteX35" fmla="*/ 2455648 w 8915176"/>
                <a:gd name="connsiteY35" fmla="*/ 1109172 h 2249424"/>
                <a:gd name="connsiteX36" fmla="*/ 3541854 w 8915176"/>
                <a:gd name="connsiteY36" fmla="*/ 1106137 h 2249424"/>
                <a:gd name="connsiteX37" fmla="*/ 3795887 w 8915176"/>
                <a:gd name="connsiteY37" fmla="*/ 814727 h 2249424"/>
                <a:gd name="connsiteX38" fmla="*/ 3527255 w 8915176"/>
                <a:gd name="connsiteY38" fmla="*/ 541533 h 2249424"/>
                <a:gd name="connsiteX39" fmla="*/ 2458567 w 8915176"/>
                <a:gd name="connsiteY39" fmla="*/ 535463 h 2249424"/>
                <a:gd name="connsiteX40" fmla="*/ 2452728 w 8915176"/>
                <a:gd name="connsiteY40" fmla="*/ 274409 h 2249424"/>
                <a:gd name="connsiteX41" fmla="*/ 5438006 w 8915176"/>
                <a:gd name="connsiteY41" fmla="*/ 269348 h 2249424"/>
                <a:gd name="connsiteX42" fmla="*/ 5944125 w 8915176"/>
                <a:gd name="connsiteY42" fmla="*/ 816363 h 2249424"/>
                <a:gd name="connsiteX43" fmla="*/ 5766984 w 8915176"/>
                <a:gd name="connsiteY43" fmla="*/ 1248028 h 2249424"/>
                <a:gd name="connsiteX44" fmla="*/ 5948991 w 8915176"/>
                <a:gd name="connsiteY44" fmla="*/ 1671748 h 2249424"/>
                <a:gd name="connsiteX45" fmla="*/ 5421305 w 8915176"/>
                <a:gd name="connsiteY45" fmla="*/ 2225222 h 2249424"/>
                <a:gd name="connsiteX46" fmla="*/ 4303134 w 8915176"/>
                <a:gd name="connsiteY46" fmla="*/ 2220162 h 2249424"/>
                <a:gd name="connsiteX47" fmla="*/ 4309792 w 8915176"/>
                <a:gd name="connsiteY47" fmla="*/ 1962145 h 2249424"/>
                <a:gd name="connsiteX48" fmla="*/ 5436878 w 8915176"/>
                <a:gd name="connsiteY48" fmla="*/ 1974287 h 2249424"/>
                <a:gd name="connsiteX49" fmla="*/ 5693830 w 8915176"/>
                <a:gd name="connsiteY49" fmla="*/ 1676808 h 2249424"/>
                <a:gd name="connsiteX50" fmla="*/ 5419358 w 8915176"/>
                <a:gd name="connsiteY50" fmla="*/ 1391472 h 2249424"/>
                <a:gd name="connsiteX51" fmla="*/ 4685643 w 8915176"/>
                <a:gd name="connsiteY51" fmla="*/ 1385400 h 2249424"/>
                <a:gd name="connsiteX52" fmla="*/ 4682723 w 8915176"/>
                <a:gd name="connsiteY52" fmla="*/ 1103100 h 2249424"/>
                <a:gd name="connsiteX53" fmla="*/ 5488618 w 8915176"/>
                <a:gd name="connsiteY53" fmla="*/ 1106136 h 2249424"/>
                <a:gd name="connsiteX54" fmla="*/ 5695931 w 8915176"/>
                <a:gd name="connsiteY54" fmla="*/ 814726 h 2249424"/>
                <a:gd name="connsiteX55" fmla="*/ 5474018 w 8915176"/>
                <a:gd name="connsiteY55" fmla="*/ 541531 h 2249424"/>
                <a:gd name="connsiteX56" fmla="*/ 4405330 w 8915176"/>
                <a:gd name="connsiteY56" fmla="*/ 535461 h 2249424"/>
                <a:gd name="connsiteX57" fmla="*/ 4399490 w 8915176"/>
                <a:gd name="connsiteY57" fmla="*/ 274408 h 2249424"/>
                <a:gd name="connsiteX58" fmla="*/ 5438006 w 8915176"/>
                <a:gd name="connsiteY58" fmla="*/ 269348 h 2249424"/>
                <a:gd name="connsiteX59" fmla="*/ 8713788 w 8915176"/>
                <a:gd name="connsiteY59" fmla="*/ 260244 h 2249424"/>
                <a:gd name="connsiteX60" fmla="*/ 8915176 w 8915176"/>
                <a:gd name="connsiteY60" fmla="*/ 260244 h 2249424"/>
                <a:gd name="connsiteX61" fmla="*/ 8915176 w 8915176"/>
                <a:gd name="connsiteY61" fmla="*/ 317041 h 2249424"/>
                <a:gd name="connsiteX62" fmla="*/ 8788184 w 8915176"/>
                <a:gd name="connsiteY62" fmla="*/ 317041 h 2249424"/>
                <a:gd name="connsiteX63" fmla="*/ 8788184 w 8915176"/>
                <a:gd name="connsiteY63" fmla="*/ 369238 h 2249424"/>
                <a:gd name="connsiteX64" fmla="*/ 8905176 w 8915176"/>
                <a:gd name="connsiteY64" fmla="*/ 369238 h 2249424"/>
                <a:gd name="connsiteX65" fmla="*/ 8905176 w 8915176"/>
                <a:gd name="connsiteY65" fmla="*/ 426034 h 2249424"/>
                <a:gd name="connsiteX66" fmla="*/ 8788184 w 8915176"/>
                <a:gd name="connsiteY66" fmla="*/ 426034 h 2249424"/>
                <a:gd name="connsiteX67" fmla="*/ 8788184 w 8915176"/>
                <a:gd name="connsiteY67" fmla="*/ 501230 h 2249424"/>
                <a:gd name="connsiteX68" fmla="*/ 8915176 w 8915176"/>
                <a:gd name="connsiteY68" fmla="*/ 501230 h 2249424"/>
                <a:gd name="connsiteX69" fmla="*/ 8915176 w 8915176"/>
                <a:gd name="connsiteY69" fmla="*/ 558026 h 2249424"/>
                <a:gd name="connsiteX70" fmla="*/ 8713788 w 8915176"/>
                <a:gd name="connsiteY70" fmla="*/ 558026 h 2249424"/>
                <a:gd name="connsiteX71" fmla="*/ 8713788 w 8915176"/>
                <a:gd name="connsiteY71" fmla="*/ 260244 h 2249424"/>
                <a:gd name="connsiteX72" fmla="*/ 8508438 w 8915176"/>
                <a:gd name="connsiteY72" fmla="*/ 260244 h 2249424"/>
                <a:gd name="connsiteX73" fmla="*/ 8651429 w 8915176"/>
                <a:gd name="connsiteY73" fmla="*/ 260244 h 2249424"/>
                <a:gd name="connsiteX74" fmla="*/ 8651429 w 8915176"/>
                <a:gd name="connsiteY74" fmla="*/ 470631 h 2249424"/>
                <a:gd name="connsiteX75" fmla="*/ 8644830 w 8915176"/>
                <a:gd name="connsiteY75" fmla="*/ 507129 h 2249424"/>
                <a:gd name="connsiteX76" fmla="*/ 8624831 w 8915176"/>
                <a:gd name="connsiteY76" fmla="*/ 536227 h 2249424"/>
                <a:gd name="connsiteX77" fmla="*/ 8589433 w 8915176"/>
                <a:gd name="connsiteY77" fmla="*/ 556226 h 2249424"/>
                <a:gd name="connsiteX78" fmla="*/ 8542436 w 8915176"/>
                <a:gd name="connsiteY78" fmla="*/ 562626 h 2249424"/>
                <a:gd name="connsiteX79" fmla="*/ 8505238 w 8915176"/>
                <a:gd name="connsiteY79" fmla="*/ 561126 h 2249424"/>
                <a:gd name="connsiteX80" fmla="*/ 8474640 w 8915176"/>
                <a:gd name="connsiteY80" fmla="*/ 556826 h 2249424"/>
                <a:gd name="connsiteX81" fmla="*/ 8474640 w 8915176"/>
                <a:gd name="connsiteY81" fmla="*/ 496430 h 2249424"/>
                <a:gd name="connsiteX82" fmla="*/ 8481439 w 8915176"/>
                <a:gd name="connsiteY82" fmla="*/ 496430 h 2249424"/>
                <a:gd name="connsiteX83" fmla="*/ 8500238 w 8915176"/>
                <a:gd name="connsiteY83" fmla="*/ 503129 h 2249424"/>
                <a:gd name="connsiteX84" fmla="*/ 8525437 w 8915176"/>
                <a:gd name="connsiteY84" fmla="*/ 506229 h 2249424"/>
                <a:gd name="connsiteX85" fmla="*/ 8555935 w 8915176"/>
                <a:gd name="connsiteY85" fmla="*/ 500630 h 2249424"/>
                <a:gd name="connsiteX86" fmla="*/ 8571034 w 8915176"/>
                <a:gd name="connsiteY86" fmla="*/ 485031 h 2249424"/>
                <a:gd name="connsiteX87" fmla="*/ 8576134 w 8915176"/>
                <a:gd name="connsiteY87" fmla="*/ 462332 h 2249424"/>
                <a:gd name="connsiteX88" fmla="*/ 8576634 w 8915176"/>
                <a:gd name="connsiteY88" fmla="*/ 433634 h 2249424"/>
                <a:gd name="connsiteX89" fmla="*/ 8576634 w 8915176"/>
                <a:gd name="connsiteY89" fmla="*/ 314241 h 2249424"/>
                <a:gd name="connsiteX90" fmla="*/ 8508438 w 8915176"/>
                <a:gd name="connsiteY90" fmla="*/ 314241 h 2249424"/>
                <a:gd name="connsiteX91" fmla="*/ 8508438 w 8915176"/>
                <a:gd name="connsiteY91" fmla="*/ 260244 h 2249424"/>
                <a:gd name="connsiteX92" fmla="*/ 8189913 w 8915176"/>
                <a:gd name="connsiteY92" fmla="*/ 260244 h 2249424"/>
                <a:gd name="connsiteX93" fmla="*/ 8263509 w 8915176"/>
                <a:gd name="connsiteY93" fmla="*/ 260244 h 2249424"/>
                <a:gd name="connsiteX94" fmla="*/ 8263509 w 8915176"/>
                <a:gd name="connsiteY94" fmla="*/ 437633 h 2249424"/>
                <a:gd name="connsiteX95" fmla="*/ 8369302 w 8915176"/>
                <a:gd name="connsiteY95" fmla="*/ 260244 h 2249424"/>
                <a:gd name="connsiteX96" fmla="*/ 8447097 w 8915176"/>
                <a:gd name="connsiteY96" fmla="*/ 260244 h 2249424"/>
                <a:gd name="connsiteX97" fmla="*/ 8447097 w 8915176"/>
                <a:gd name="connsiteY97" fmla="*/ 558026 h 2249424"/>
                <a:gd name="connsiteX98" fmla="*/ 8373502 w 8915176"/>
                <a:gd name="connsiteY98" fmla="*/ 558026 h 2249424"/>
                <a:gd name="connsiteX99" fmla="*/ 8373502 w 8915176"/>
                <a:gd name="connsiteY99" fmla="*/ 361838 h 2249424"/>
                <a:gd name="connsiteX100" fmla="*/ 8259109 w 8915176"/>
                <a:gd name="connsiteY100" fmla="*/ 558026 h 2249424"/>
                <a:gd name="connsiteX101" fmla="*/ 8189913 w 8915176"/>
                <a:gd name="connsiteY101" fmla="*/ 558026 h 2249424"/>
                <a:gd name="connsiteX102" fmla="*/ 8189913 w 8915176"/>
                <a:gd name="connsiteY102" fmla="*/ 260244 h 2249424"/>
                <a:gd name="connsiteX103" fmla="*/ 7904163 w 8915176"/>
                <a:gd name="connsiteY103" fmla="*/ 260244 h 2249424"/>
                <a:gd name="connsiteX104" fmla="*/ 8120550 w 8915176"/>
                <a:gd name="connsiteY104" fmla="*/ 260244 h 2249424"/>
                <a:gd name="connsiteX105" fmla="*/ 8120550 w 8915176"/>
                <a:gd name="connsiteY105" fmla="*/ 317041 h 2249424"/>
                <a:gd name="connsiteX106" fmla="*/ 7978559 w 8915176"/>
                <a:gd name="connsiteY106" fmla="*/ 317041 h 2249424"/>
                <a:gd name="connsiteX107" fmla="*/ 7978559 w 8915176"/>
                <a:gd name="connsiteY107" fmla="*/ 372037 h 2249424"/>
                <a:gd name="connsiteX108" fmla="*/ 8027756 w 8915176"/>
                <a:gd name="connsiteY108" fmla="*/ 372037 h 2249424"/>
                <a:gd name="connsiteX109" fmla="*/ 8075753 w 8915176"/>
                <a:gd name="connsiteY109" fmla="*/ 375937 h 2249424"/>
                <a:gd name="connsiteX110" fmla="*/ 8136149 w 8915176"/>
                <a:gd name="connsiteY110" fmla="*/ 423134 h 2249424"/>
                <a:gd name="connsiteX111" fmla="*/ 8143149 w 8915176"/>
                <a:gd name="connsiteY111" fmla="*/ 462832 h 2249424"/>
                <a:gd name="connsiteX112" fmla="*/ 8134849 w 8915176"/>
                <a:gd name="connsiteY112" fmla="*/ 502929 h 2249424"/>
                <a:gd name="connsiteX113" fmla="*/ 8112151 w 8915176"/>
                <a:gd name="connsiteY113" fmla="*/ 532828 h 2249424"/>
                <a:gd name="connsiteX114" fmla="*/ 8075053 w 8915176"/>
                <a:gd name="connsiteY114" fmla="*/ 552326 h 2249424"/>
                <a:gd name="connsiteX115" fmla="*/ 8026556 w 8915176"/>
                <a:gd name="connsiteY115" fmla="*/ 558026 h 2249424"/>
                <a:gd name="connsiteX116" fmla="*/ 7904163 w 8915176"/>
                <a:gd name="connsiteY116" fmla="*/ 558026 h 2249424"/>
                <a:gd name="connsiteX117" fmla="*/ 7904163 w 8915176"/>
                <a:gd name="connsiteY117" fmla="*/ 260244 h 2249424"/>
                <a:gd name="connsiteX118" fmla="*/ 7637463 w 8915176"/>
                <a:gd name="connsiteY118" fmla="*/ 260244 h 2249424"/>
                <a:gd name="connsiteX119" fmla="*/ 7712259 w 8915176"/>
                <a:gd name="connsiteY119" fmla="*/ 558026 h 2249424"/>
                <a:gd name="connsiteX120" fmla="*/ 7637463 w 8915176"/>
                <a:gd name="connsiteY120" fmla="*/ 558026 h 2249424"/>
                <a:gd name="connsiteX121" fmla="*/ 7637463 w 8915176"/>
                <a:gd name="connsiteY121" fmla="*/ 260244 h 2249424"/>
                <a:gd name="connsiteX122" fmla="*/ 1196230 w 8915176"/>
                <a:gd name="connsiteY122" fmla="*/ 256196 h 2249424"/>
                <a:gd name="connsiteX123" fmla="*/ 2154897 w 8915176"/>
                <a:gd name="connsiteY123" fmla="*/ 1252810 h 2249424"/>
                <a:gd name="connsiteX124" fmla="*/ 1196230 w 8915176"/>
                <a:gd name="connsiteY124" fmla="*/ 2249424 h 2249424"/>
                <a:gd name="connsiteX125" fmla="*/ 237565 w 8915176"/>
                <a:gd name="connsiteY125" fmla="*/ 1252810 h 2249424"/>
                <a:gd name="connsiteX126" fmla="*/ 1196230 w 8915176"/>
                <a:gd name="connsiteY126" fmla="*/ 256196 h 2249424"/>
                <a:gd name="connsiteX127" fmla="*/ 7343839 w 8915176"/>
                <a:gd name="connsiteY127" fmla="*/ 409435 h 2249424"/>
                <a:gd name="connsiteX128" fmla="*/ 7521829 w 8915176"/>
                <a:gd name="connsiteY128" fmla="*/ 256444 h 2249424"/>
                <a:gd name="connsiteX129" fmla="*/ 7549027 w 8915176"/>
                <a:gd name="connsiteY129" fmla="*/ 262044 h 2249424"/>
                <a:gd name="connsiteX130" fmla="*/ 7571226 w 8915176"/>
                <a:gd name="connsiteY130" fmla="*/ 270244 h 2249424"/>
                <a:gd name="connsiteX131" fmla="*/ 7590624 w 8915176"/>
                <a:gd name="connsiteY131" fmla="*/ 279243 h 2249424"/>
                <a:gd name="connsiteX132" fmla="*/ 7590624 w 8915176"/>
                <a:gd name="connsiteY132" fmla="*/ 350239 h 2249424"/>
                <a:gd name="connsiteX133" fmla="*/ 7583025 w 8915176"/>
                <a:gd name="connsiteY133" fmla="*/ 350239 h 2249424"/>
                <a:gd name="connsiteX134" fmla="*/ 7569426 w 8915176"/>
                <a:gd name="connsiteY134" fmla="*/ 338739 h 2249424"/>
                <a:gd name="connsiteX135" fmla="*/ 7527928 w 8915176"/>
                <a:gd name="connsiteY135" fmla="*/ 314741 h 2249424"/>
                <a:gd name="connsiteX136" fmla="*/ 7446433 w 8915176"/>
                <a:gd name="connsiteY136" fmla="*/ 333040 h 2249424"/>
                <a:gd name="connsiteX137" fmla="*/ 7553027 w 8915176"/>
                <a:gd name="connsiteY137" fmla="*/ 492230 h 2249424"/>
                <a:gd name="connsiteX138" fmla="*/ 7570626 w 8915176"/>
                <a:gd name="connsiteY138" fmla="*/ 479631 h 2249424"/>
                <a:gd name="connsiteX139" fmla="*/ 7343839 w 8915176"/>
                <a:gd name="connsiteY139" fmla="*/ 409435 h 2249424"/>
                <a:gd name="connsiteX140" fmla="*/ 252282 w 8915176"/>
                <a:gd name="connsiteY140" fmla="*/ 0 h 2249424"/>
                <a:gd name="connsiteX141" fmla="*/ 504563 w 8915176"/>
                <a:gd name="connsiteY141" fmla="*/ 262267 h 2249424"/>
                <a:gd name="connsiteX142" fmla="*/ 252282 w 8915176"/>
                <a:gd name="connsiteY142" fmla="*/ 524534 h 2249424"/>
                <a:gd name="connsiteX143" fmla="*/ 0 w 8915176"/>
                <a:gd name="connsiteY143" fmla="*/ 262267 h 2249424"/>
                <a:gd name="connsiteX144" fmla="*/ 252282 w 8915176"/>
                <a:gd name="connsiteY14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22858 w 8915176"/>
                <a:gd name="connsiteY15" fmla="*/ 315841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7722858 w 8915176"/>
                <a:gd name="connsiteY26" fmla="*/ 315841 h 2249424"/>
                <a:gd name="connsiteX27" fmla="*/ 2452728 w 8915176"/>
                <a:gd name="connsiteY27" fmla="*/ 274409 h 2249424"/>
                <a:gd name="connsiteX28" fmla="*/ 3530176 w 8915176"/>
                <a:gd name="connsiteY28" fmla="*/ 277445 h 2249424"/>
                <a:gd name="connsiteX29" fmla="*/ 4055760 w 8915176"/>
                <a:gd name="connsiteY29" fmla="*/ 816364 h 2249424"/>
                <a:gd name="connsiteX30" fmla="*/ 3559375 w 8915176"/>
                <a:gd name="connsiteY30" fmla="*/ 1385639 h 2249424"/>
                <a:gd name="connsiteX31" fmla="*/ 2721360 w 8915176"/>
                <a:gd name="connsiteY31" fmla="*/ 1388437 h 2249424"/>
                <a:gd name="connsiteX32" fmla="*/ 2718440 w 8915176"/>
                <a:gd name="connsiteY32" fmla="*/ 2214092 h 2249424"/>
                <a:gd name="connsiteX33" fmla="*/ 2458568 w 8915176"/>
                <a:gd name="connsiteY33" fmla="*/ 2217127 h 2249424"/>
                <a:gd name="connsiteX34" fmla="*/ 2455648 w 8915176"/>
                <a:gd name="connsiteY34" fmla="*/ 1109172 h 2249424"/>
                <a:gd name="connsiteX35" fmla="*/ 3541854 w 8915176"/>
                <a:gd name="connsiteY35" fmla="*/ 1106137 h 2249424"/>
                <a:gd name="connsiteX36" fmla="*/ 3795887 w 8915176"/>
                <a:gd name="connsiteY36" fmla="*/ 814727 h 2249424"/>
                <a:gd name="connsiteX37" fmla="*/ 3527255 w 8915176"/>
                <a:gd name="connsiteY37" fmla="*/ 541533 h 2249424"/>
                <a:gd name="connsiteX38" fmla="*/ 2458567 w 8915176"/>
                <a:gd name="connsiteY38" fmla="*/ 535463 h 2249424"/>
                <a:gd name="connsiteX39" fmla="*/ 2452728 w 8915176"/>
                <a:gd name="connsiteY39" fmla="*/ 274409 h 2249424"/>
                <a:gd name="connsiteX40" fmla="*/ 5438006 w 8915176"/>
                <a:gd name="connsiteY40" fmla="*/ 269348 h 2249424"/>
                <a:gd name="connsiteX41" fmla="*/ 5944125 w 8915176"/>
                <a:gd name="connsiteY41" fmla="*/ 816363 h 2249424"/>
                <a:gd name="connsiteX42" fmla="*/ 5766984 w 8915176"/>
                <a:gd name="connsiteY42" fmla="*/ 1248028 h 2249424"/>
                <a:gd name="connsiteX43" fmla="*/ 5948991 w 8915176"/>
                <a:gd name="connsiteY43" fmla="*/ 1671748 h 2249424"/>
                <a:gd name="connsiteX44" fmla="*/ 5421305 w 8915176"/>
                <a:gd name="connsiteY44" fmla="*/ 2225222 h 2249424"/>
                <a:gd name="connsiteX45" fmla="*/ 4303134 w 8915176"/>
                <a:gd name="connsiteY45" fmla="*/ 2220162 h 2249424"/>
                <a:gd name="connsiteX46" fmla="*/ 4309792 w 8915176"/>
                <a:gd name="connsiteY46" fmla="*/ 1962145 h 2249424"/>
                <a:gd name="connsiteX47" fmla="*/ 5436878 w 8915176"/>
                <a:gd name="connsiteY47" fmla="*/ 1974287 h 2249424"/>
                <a:gd name="connsiteX48" fmla="*/ 5693830 w 8915176"/>
                <a:gd name="connsiteY48" fmla="*/ 1676808 h 2249424"/>
                <a:gd name="connsiteX49" fmla="*/ 5419358 w 8915176"/>
                <a:gd name="connsiteY49" fmla="*/ 1391472 h 2249424"/>
                <a:gd name="connsiteX50" fmla="*/ 4685643 w 8915176"/>
                <a:gd name="connsiteY50" fmla="*/ 1385400 h 2249424"/>
                <a:gd name="connsiteX51" fmla="*/ 4682723 w 8915176"/>
                <a:gd name="connsiteY51" fmla="*/ 1103100 h 2249424"/>
                <a:gd name="connsiteX52" fmla="*/ 5488618 w 8915176"/>
                <a:gd name="connsiteY52" fmla="*/ 1106136 h 2249424"/>
                <a:gd name="connsiteX53" fmla="*/ 5695931 w 8915176"/>
                <a:gd name="connsiteY53" fmla="*/ 814726 h 2249424"/>
                <a:gd name="connsiteX54" fmla="*/ 5474018 w 8915176"/>
                <a:gd name="connsiteY54" fmla="*/ 541531 h 2249424"/>
                <a:gd name="connsiteX55" fmla="*/ 4405330 w 8915176"/>
                <a:gd name="connsiteY55" fmla="*/ 535461 h 2249424"/>
                <a:gd name="connsiteX56" fmla="*/ 4399490 w 8915176"/>
                <a:gd name="connsiteY56" fmla="*/ 274408 h 2249424"/>
                <a:gd name="connsiteX57" fmla="*/ 5438006 w 8915176"/>
                <a:gd name="connsiteY57" fmla="*/ 269348 h 2249424"/>
                <a:gd name="connsiteX58" fmla="*/ 8713788 w 8915176"/>
                <a:gd name="connsiteY58" fmla="*/ 260244 h 2249424"/>
                <a:gd name="connsiteX59" fmla="*/ 8915176 w 8915176"/>
                <a:gd name="connsiteY59" fmla="*/ 260244 h 2249424"/>
                <a:gd name="connsiteX60" fmla="*/ 8915176 w 8915176"/>
                <a:gd name="connsiteY60" fmla="*/ 317041 h 2249424"/>
                <a:gd name="connsiteX61" fmla="*/ 8788184 w 8915176"/>
                <a:gd name="connsiteY61" fmla="*/ 317041 h 2249424"/>
                <a:gd name="connsiteX62" fmla="*/ 8788184 w 8915176"/>
                <a:gd name="connsiteY62" fmla="*/ 369238 h 2249424"/>
                <a:gd name="connsiteX63" fmla="*/ 8905176 w 8915176"/>
                <a:gd name="connsiteY63" fmla="*/ 369238 h 2249424"/>
                <a:gd name="connsiteX64" fmla="*/ 8905176 w 8915176"/>
                <a:gd name="connsiteY64" fmla="*/ 426034 h 2249424"/>
                <a:gd name="connsiteX65" fmla="*/ 8788184 w 8915176"/>
                <a:gd name="connsiteY65" fmla="*/ 426034 h 2249424"/>
                <a:gd name="connsiteX66" fmla="*/ 8788184 w 8915176"/>
                <a:gd name="connsiteY66" fmla="*/ 501230 h 2249424"/>
                <a:gd name="connsiteX67" fmla="*/ 8915176 w 8915176"/>
                <a:gd name="connsiteY67" fmla="*/ 501230 h 2249424"/>
                <a:gd name="connsiteX68" fmla="*/ 8915176 w 8915176"/>
                <a:gd name="connsiteY68" fmla="*/ 558026 h 2249424"/>
                <a:gd name="connsiteX69" fmla="*/ 8713788 w 8915176"/>
                <a:gd name="connsiteY69" fmla="*/ 558026 h 2249424"/>
                <a:gd name="connsiteX70" fmla="*/ 8713788 w 8915176"/>
                <a:gd name="connsiteY70" fmla="*/ 260244 h 2249424"/>
                <a:gd name="connsiteX71" fmla="*/ 8508438 w 8915176"/>
                <a:gd name="connsiteY71" fmla="*/ 260244 h 2249424"/>
                <a:gd name="connsiteX72" fmla="*/ 8651429 w 8915176"/>
                <a:gd name="connsiteY72" fmla="*/ 260244 h 2249424"/>
                <a:gd name="connsiteX73" fmla="*/ 8651429 w 8915176"/>
                <a:gd name="connsiteY73" fmla="*/ 470631 h 2249424"/>
                <a:gd name="connsiteX74" fmla="*/ 8644830 w 8915176"/>
                <a:gd name="connsiteY74" fmla="*/ 507129 h 2249424"/>
                <a:gd name="connsiteX75" fmla="*/ 8624831 w 8915176"/>
                <a:gd name="connsiteY75" fmla="*/ 536227 h 2249424"/>
                <a:gd name="connsiteX76" fmla="*/ 8589433 w 8915176"/>
                <a:gd name="connsiteY76" fmla="*/ 556226 h 2249424"/>
                <a:gd name="connsiteX77" fmla="*/ 8542436 w 8915176"/>
                <a:gd name="connsiteY77" fmla="*/ 562626 h 2249424"/>
                <a:gd name="connsiteX78" fmla="*/ 8505238 w 8915176"/>
                <a:gd name="connsiteY78" fmla="*/ 561126 h 2249424"/>
                <a:gd name="connsiteX79" fmla="*/ 8474640 w 8915176"/>
                <a:gd name="connsiteY79" fmla="*/ 556826 h 2249424"/>
                <a:gd name="connsiteX80" fmla="*/ 8474640 w 8915176"/>
                <a:gd name="connsiteY80" fmla="*/ 496430 h 2249424"/>
                <a:gd name="connsiteX81" fmla="*/ 8481439 w 8915176"/>
                <a:gd name="connsiteY81" fmla="*/ 496430 h 2249424"/>
                <a:gd name="connsiteX82" fmla="*/ 8500238 w 8915176"/>
                <a:gd name="connsiteY82" fmla="*/ 503129 h 2249424"/>
                <a:gd name="connsiteX83" fmla="*/ 8525437 w 8915176"/>
                <a:gd name="connsiteY83" fmla="*/ 506229 h 2249424"/>
                <a:gd name="connsiteX84" fmla="*/ 8555935 w 8915176"/>
                <a:gd name="connsiteY84" fmla="*/ 500630 h 2249424"/>
                <a:gd name="connsiteX85" fmla="*/ 8571034 w 8915176"/>
                <a:gd name="connsiteY85" fmla="*/ 485031 h 2249424"/>
                <a:gd name="connsiteX86" fmla="*/ 8576134 w 8915176"/>
                <a:gd name="connsiteY86" fmla="*/ 462332 h 2249424"/>
                <a:gd name="connsiteX87" fmla="*/ 8576634 w 8915176"/>
                <a:gd name="connsiteY87" fmla="*/ 433634 h 2249424"/>
                <a:gd name="connsiteX88" fmla="*/ 8576634 w 8915176"/>
                <a:gd name="connsiteY88" fmla="*/ 314241 h 2249424"/>
                <a:gd name="connsiteX89" fmla="*/ 8508438 w 8915176"/>
                <a:gd name="connsiteY89" fmla="*/ 314241 h 2249424"/>
                <a:gd name="connsiteX90" fmla="*/ 8508438 w 8915176"/>
                <a:gd name="connsiteY90" fmla="*/ 260244 h 2249424"/>
                <a:gd name="connsiteX91" fmla="*/ 8189913 w 8915176"/>
                <a:gd name="connsiteY91" fmla="*/ 260244 h 2249424"/>
                <a:gd name="connsiteX92" fmla="*/ 8263509 w 8915176"/>
                <a:gd name="connsiteY92" fmla="*/ 260244 h 2249424"/>
                <a:gd name="connsiteX93" fmla="*/ 8263509 w 8915176"/>
                <a:gd name="connsiteY93" fmla="*/ 437633 h 2249424"/>
                <a:gd name="connsiteX94" fmla="*/ 8369302 w 8915176"/>
                <a:gd name="connsiteY94" fmla="*/ 260244 h 2249424"/>
                <a:gd name="connsiteX95" fmla="*/ 8447097 w 8915176"/>
                <a:gd name="connsiteY95" fmla="*/ 260244 h 2249424"/>
                <a:gd name="connsiteX96" fmla="*/ 8447097 w 8915176"/>
                <a:gd name="connsiteY96" fmla="*/ 558026 h 2249424"/>
                <a:gd name="connsiteX97" fmla="*/ 8373502 w 8915176"/>
                <a:gd name="connsiteY97" fmla="*/ 558026 h 2249424"/>
                <a:gd name="connsiteX98" fmla="*/ 8373502 w 8915176"/>
                <a:gd name="connsiteY98" fmla="*/ 361838 h 2249424"/>
                <a:gd name="connsiteX99" fmla="*/ 8259109 w 8915176"/>
                <a:gd name="connsiteY99" fmla="*/ 558026 h 2249424"/>
                <a:gd name="connsiteX100" fmla="*/ 8189913 w 8915176"/>
                <a:gd name="connsiteY100" fmla="*/ 558026 h 2249424"/>
                <a:gd name="connsiteX101" fmla="*/ 8189913 w 8915176"/>
                <a:gd name="connsiteY101" fmla="*/ 260244 h 2249424"/>
                <a:gd name="connsiteX102" fmla="*/ 7904163 w 8915176"/>
                <a:gd name="connsiteY102" fmla="*/ 260244 h 2249424"/>
                <a:gd name="connsiteX103" fmla="*/ 8120550 w 8915176"/>
                <a:gd name="connsiteY103" fmla="*/ 260244 h 2249424"/>
                <a:gd name="connsiteX104" fmla="*/ 8120550 w 8915176"/>
                <a:gd name="connsiteY104" fmla="*/ 317041 h 2249424"/>
                <a:gd name="connsiteX105" fmla="*/ 7978559 w 8915176"/>
                <a:gd name="connsiteY105" fmla="*/ 317041 h 2249424"/>
                <a:gd name="connsiteX106" fmla="*/ 7978559 w 8915176"/>
                <a:gd name="connsiteY106" fmla="*/ 372037 h 2249424"/>
                <a:gd name="connsiteX107" fmla="*/ 8027756 w 8915176"/>
                <a:gd name="connsiteY107" fmla="*/ 372037 h 2249424"/>
                <a:gd name="connsiteX108" fmla="*/ 8075753 w 8915176"/>
                <a:gd name="connsiteY108" fmla="*/ 375937 h 2249424"/>
                <a:gd name="connsiteX109" fmla="*/ 8136149 w 8915176"/>
                <a:gd name="connsiteY109" fmla="*/ 423134 h 2249424"/>
                <a:gd name="connsiteX110" fmla="*/ 8143149 w 8915176"/>
                <a:gd name="connsiteY110" fmla="*/ 462832 h 2249424"/>
                <a:gd name="connsiteX111" fmla="*/ 8134849 w 8915176"/>
                <a:gd name="connsiteY111" fmla="*/ 502929 h 2249424"/>
                <a:gd name="connsiteX112" fmla="*/ 8112151 w 8915176"/>
                <a:gd name="connsiteY112" fmla="*/ 532828 h 2249424"/>
                <a:gd name="connsiteX113" fmla="*/ 8075053 w 8915176"/>
                <a:gd name="connsiteY113" fmla="*/ 552326 h 2249424"/>
                <a:gd name="connsiteX114" fmla="*/ 8026556 w 8915176"/>
                <a:gd name="connsiteY114" fmla="*/ 558026 h 2249424"/>
                <a:gd name="connsiteX115" fmla="*/ 7904163 w 8915176"/>
                <a:gd name="connsiteY115" fmla="*/ 558026 h 2249424"/>
                <a:gd name="connsiteX116" fmla="*/ 7904163 w 8915176"/>
                <a:gd name="connsiteY116" fmla="*/ 260244 h 2249424"/>
                <a:gd name="connsiteX117" fmla="*/ 7637463 w 8915176"/>
                <a:gd name="connsiteY117" fmla="*/ 260244 h 2249424"/>
                <a:gd name="connsiteX118" fmla="*/ 7712259 w 8915176"/>
                <a:gd name="connsiteY118" fmla="*/ 558026 h 2249424"/>
                <a:gd name="connsiteX119" fmla="*/ 7637463 w 8915176"/>
                <a:gd name="connsiteY119" fmla="*/ 558026 h 2249424"/>
                <a:gd name="connsiteX120" fmla="*/ 7637463 w 8915176"/>
                <a:gd name="connsiteY120" fmla="*/ 260244 h 2249424"/>
                <a:gd name="connsiteX121" fmla="*/ 1196230 w 8915176"/>
                <a:gd name="connsiteY121" fmla="*/ 256196 h 2249424"/>
                <a:gd name="connsiteX122" fmla="*/ 2154897 w 8915176"/>
                <a:gd name="connsiteY122" fmla="*/ 1252810 h 2249424"/>
                <a:gd name="connsiteX123" fmla="*/ 1196230 w 8915176"/>
                <a:gd name="connsiteY123" fmla="*/ 2249424 h 2249424"/>
                <a:gd name="connsiteX124" fmla="*/ 237565 w 8915176"/>
                <a:gd name="connsiteY124" fmla="*/ 1252810 h 2249424"/>
                <a:gd name="connsiteX125" fmla="*/ 1196230 w 8915176"/>
                <a:gd name="connsiteY125" fmla="*/ 256196 h 2249424"/>
                <a:gd name="connsiteX126" fmla="*/ 7343839 w 8915176"/>
                <a:gd name="connsiteY126" fmla="*/ 409435 h 2249424"/>
                <a:gd name="connsiteX127" fmla="*/ 7521829 w 8915176"/>
                <a:gd name="connsiteY127" fmla="*/ 256444 h 2249424"/>
                <a:gd name="connsiteX128" fmla="*/ 7549027 w 8915176"/>
                <a:gd name="connsiteY128" fmla="*/ 262044 h 2249424"/>
                <a:gd name="connsiteX129" fmla="*/ 7571226 w 8915176"/>
                <a:gd name="connsiteY129" fmla="*/ 270244 h 2249424"/>
                <a:gd name="connsiteX130" fmla="*/ 7590624 w 8915176"/>
                <a:gd name="connsiteY130" fmla="*/ 279243 h 2249424"/>
                <a:gd name="connsiteX131" fmla="*/ 7590624 w 8915176"/>
                <a:gd name="connsiteY131" fmla="*/ 350239 h 2249424"/>
                <a:gd name="connsiteX132" fmla="*/ 7583025 w 8915176"/>
                <a:gd name="connsiteY132" fmla="*/ 350239 h 2249424"/>
                <a:gd name="connsiteX133" fmla="*/ 7569426 w 8915176"/>
                <a:gd name="connsiteY133" fmla="*/ 338739 h 2249424"/>
                <a:gd name="connsiteX134" fmla="*/ 7527928 w 8915176"/>
                <a:gd name="connsiteY134" fmla="*/ 314741 h 2249424"/>
                <a:gd name="connsiteX135" fmla="*/ 7446433 w 8915176"/>
                <a:gd name="connsiteY135" fmla="*/ 333040 h 2249424"/>
                <a:gd name="connsiteX136" fmla="*/ 7553027 w 8915176"/>
                <a:gd name="connsiteY136" fmla="*/ 492230 h 2249424"/>
                <a:gd name="connsiteX137" fmla="*/ 7570626 w 8915176"/>
                <a:gd name="connsiteY137" fmla="*/ 479631 h 2249424"/>
                <a:gd name="connsiteX138" fmla="*/ 7343839 w 8915176"/>
                <a:gd name="connsiteY138" fmla="*/ 409435 h 2249424"/>
                <a:gd name="connsiteX139" fmla="*/ 252282 w 8915176"/>
                <a:gd name="connsiteY139" fmla="*/ 0 h 2249424"/>
                <a:gd name="connsiteX140" fmla="*/ 504563 w 8915176"/>
                <a:gd name="connsiteY140" fmla="*/ 262267 h 2249424"/>
                <a:gd name="connsiteX141" fmla="*/ 252282 w 8915176"/>
                <a:gd name="connsiteY141" fmla="*/ 524534 h 2249424"/>
                <a:gd name="connsiteX142" fmla="*/ 0 w 8915176"/>
                <a:gd name="connsiteY142" fmla="*/ 262267 h 2249424"/>
                <a:gd name="connsiteX143" fmla="*/ 252282 w 8915176"/>
                <a:gd name="connsiteY14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9455 w 8915176"/>
                <a:gd name="connsiteY15" fmla="*/ 3218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7769455 w 8915176"/>
                <a:gd name="connsiteY25" fmla="*/ 321840 h 2249424"/>
                <a:gd name="connsiteX26" fmla="*/ 2452728 w 8915176"/>
                <a:gd name="connsiteY26" fmla="*/ 274409 h 2249424"/>
                <a:gd name="connsiteX27" fmla="*/ 3530176 w 8915176"/>
                <a:gd name="connsiteY27" fmla="*/ 277445 h 2249424"/>
                <a:gd name="connsiteX28" fmla="*/ 4055760 w 8915176"/>
                <a:gd name="connsiteY28" fmla="*/ 816364 h 2249424"/>
                <a:gd name="connsiteX29" fmla="*/ 3559375 w 8915176"/>
                <a:gd name="connsiteY29" fmla="*/ 1385639 h 2249424"/>
                <a:gd name="connsiteX30" fmla="*/ 2721360 w 8915176"/>
                <a:gd name="connsiteY30" fmla="*/ 1388437 h 2249424"/>
                <a:gd name="connsiteX31" fmla="*/ 2718440 w 8915176"/>
                <a:gd name="connsiteY31" fmla="*/ 2214092 h 2249424"/>
                <a:gd name="connsiteX32" fmla="*/ 2458568 w 8915176"/>
                <a:gd name="connsiteY32" fmla="*/ 2217127 h 2249424"/>
                <a:gd name="connsiteX33" fmla="*/ 2455648 w 8915176"/>
                <a:gd name="connsiteY33" fmla="*/ 1109172 h 2249424"/>
                <a:gd name="connsiteX34" fmla="*/ 3541854 w 8915176"/>
                <a:gd name="connsiteY34" fmla="*/ 1106137 h 2249424"/>
                <a:gd name="connsiteX35" fmla="*/ 3795887 w 8915176"/>
                <a:gd name="connsiteY35" fmla="*/ 814727 h 2249424"/>
                <a:gd name="connsiteX36" fmla="*/ 3527255 w 8915176"/>
                <a:gd name="connsiteY36" fmla="*/ 541533 h 2249424"/>
                <a:gd name="connsiteX37" fmla="*/ 2458567 w 8915176"/>
                <a:gd name="connsiteY37" fmla="*/ 535463 h 2249424"/>
                <a:gd name="connsiteX38" fmla="*/ 2452728 w 8915176"/>
                <a:gd name="connsiteY38" fmla="*/ 274409 h 2249424"/>
                <a:gd name="connsiteX39" fmla="*/ 5438006 w 8915176"/>
                <a:gd name="connsiteY39" fmla="*/ 269348 h 2249424"/>
                <a:gd name="connsiteX40" fmla="*/ 5944125 w 8915176"/>
                <a:gd name="connsiteY40" fmla="*/ 816363 h 2249424"/>
                <a:gd name="connsiteX41" fmla="*/ 5766984 w 8915176"/>
                <a:gd name="connsiteY41" fmla="*/ 1248028 h 2249424"/>
                <a:gd name="connsiteX42" fmla="*/ 5948991 w 8915176"/>
                <a:gd name="connsiteY42" fmla="*/ 1671748 h 2249424"/>
                <a:gd name="connsiteX43" fmla="*/ 5421305 w 8915176"/>
                <a:gd name="connsiteY43" fmla="*/ 2225222 h 2249424"/>
                <a:gd name="connsiteX44" fmla="*/ 4303134 w 8915176"/>
                <a:gd name="connsiteY44" fmla="*/ 2220162 h 2249424"/>
                <a:gd name="connsiteX45" fmla="*/ 4309792 w 8915176"/>
                <a:gd name="connsiteY45" fmla="*/ 1962145 h 2249424"/>
                <a:gd name="connsiteX46" fmla="*/ 5436878 w 8915176"/>
                <a:gd name="connsiteY46" fmla="*/ 1974287 h 2249424"/>
                <a:gd name="connsiteX47" fmla="*/ 5693830 w 8915176"/>
                <a:gd name="connsiteY47" fmla="*/ 1676808 h 2249424"/>
                <a:gd name="connsiteX48" fmla="*/ 5419358 w 8915176"/>
                <a:gd name="connsiteY48" fmla="*/ 1391472 h 2249424"/>
                <a:gd name="connsiteX49" fmla="*/ 4685643 w 8915176"/>
                <a:gd name="connsiteY49" fmla="*/ 1385400 h 2249424"/>
                <a:gd name="connsiteX50" fmla="*/ 4682723 w 8915176"/>
                <a:gd name="connsiteY50" fmla="*/ 1103100 h 2249424"/>
                <a:gd name="connsiteX51" fmla="*/ 5488618 w 8915176"/>
                <a:gd name="connsiteY51" fmla="*/ 1106136 h 2249424"/>
                <a:gd name="connsiteX52" fmla="*/ 5695931 w 8915176"/>
                <a:gd name="connsiteY52" fmla="*/ 814726 h 2249424"/>
                <a:gd name="connsiteX53" fmla="*/ 5474018 w 8915176"/>
                <a:gd name="connsiteY53" fmla="*/ 541531 h 2249424"/>
                <a:gd name="connsiteX54" fmla="*/ 4405330 w 8915176"/>
                <a:gd name="connsiteY54" fmla="*/ 535461 h 2249424"/>
                <a:gd name="connsiteX55" fmla="*/ 4399490 w 8915176"/>
                <a:gd name="connsiteY55" fmla="*/ 274408 h 2249424"/>
                <a:gd name="connsiteX56" fmla="*/ 5438006 w 8915176"/>
                <a:gd name="connsiteY56" fmla="*/ 269348 h 2249424"/>
                <a:gd name="connsiteX57" fmla="*/ 8713788 w 8915176"/>
                <a:gd name="connsiteY57" fmla="*/ 260244 h 2249424"/>
                <a:gd name="connsiteX58" fmla="*/ 8915176 w 8915176"/>
                <a:gd name="connsiteY58" fmla="*/ 260244 h 2249424"/>
                <a:gd name="connsiteX59" fmla="*/ 8915176 w 8915176"/>
                <a:gd name="connsiteY59" fmla="*/ 317041 h 2249424"/>
                <a:gd name="connsiteX60" fmla="*/ 8788184 w 8915176"/>
                <a:gd name="connsiteY60" fmla="*/ 317041 h 2249424"/>
                <a:gd name="connsiteX61" fmla="*/ 8788184 w 8915176"/>
                <a:gd name="connsiteY61" fmla="*/ 369238 h 2249424"/>
                <a:gd name="connsiteX62" fmla="*/ 8905176 w 8915176"/>
                <a:gd name="connsiteY62" fmla="*/ 369238 h 2249424"/>
                <a:gd name="connsiteX63" fmla="*/ 8905176 w 8915176"/>
                <a:gd name="connsiteY63" fmla="*/ 426034 h 2249424"/>
                <a:gd name="connsiteX64" fmla="*/ 8788184 w 8915176"/>
                <a:gd name="connsiteY64" fmla="*/ 426034 h 2249424"/>
                <a:gd name="connsiteX65" fmla="*/ 8788184 w 8915176"/>
                <a:gd name="connsiteY65" fmla="*/ 501230 h 2249424"/>
                <a:gd name="connsiteX66" fmla="*/ 8915176 w 8915176"/>
                <a:gd name="connsiteY66" fmla="*/ 501230 h 2249424"/>
                <a:gd name="connsiteX67" fmla="*/ 8915176 w 8915176"/>
                <a:gd name="connsiteY67" fmla="*/ 558026 h 2249424"/>
                <a:gd name="connsiteX68" fmla="*/ 8713788 w 8915176"/>
                <a:gd name="connsiteY68" fmla="*/ 558026 h 2249424"/>
                <a:gd name="connsiteX69" fmla="*/ 8713788 w 8915176"/>
                <a:gd name="connsiteY69" fmla="*/ 260244 h 2249424"/>
                <a:gd name="connsiteX70" fmla="*/ 8508438 w 8915176"/>
                <a:gd name="connsiteY70" fmla="*/ 260244 h 2249424"/>
                <a:gd name="connsiteX71" fmla="*/ 8651429 w 8915176"/>
                <a:gd name="connsiteY71" fmla="*/ 260244 h 2249424"/>
                <a:gd name="connsiteX72" fmla="*/ 8651429 w 8915176"/>
                <a:gd name="connsiteY72" fmla="*/ 470631 h 2249424"/>
                <a:gd name="connsiteX73" fmla="*/ 8644830 w 8915176"/>
                <a:gd name="connsiteY73" fmla="*/ 507129 h 2249424"/>
                <a:gd name="connsiteX74" fmla="*/ 8624831 w 8915176"/>
                <a:gd name="connsiteY74" fmla="*/ 536227 h 2249424"/>
                <a:gd name="connsiteX75" fmla="*/ 8589433 w 8915176"/>
                <a:gd name="connsiteY75" fmla="*/ 556226 h 2249424"/>
                <a:gd name="connsiteX76" fmla="*/ 8542436 w 8915176"/>
                <a:gd name="connsiteY76" fmla="*/ 562626 h 2249424"/>
                <a:gd name="connsiteX77" fmla="*/ 8505238 w 8915176"/>
                <a:gd name="connsiteY77" fmla="*/ 561126 h 2249424"/>
                <a:gd name="connsiteX78" fmla="*/ 8474640 w 8915176"/>
                <a:gd name="connsiteY78" fmla="*/ 556826 h 2249424"/>
                <a:gd name="connsiteX79" fmla="*/ 8474640 w 8915176"/>
                <a:gd name="connsiteY79" fmla="*/ 496430 h 2249424"/>
                <a:gd name="connsiteX80" fmla="*/ 8481439 w 8915176"/>
                <a:gd name="connsiteY80" fmla="*/ 496430 h 2249424"/>
                <a:gd name="connsiteX81" fmla="*/ 8500238 w 8915176"/>
                <a:gd name="connsiteY81" fmla="*/ 503129 h 2249424"/>
                <a:gd name="connsiteX82" fmla="*/ 8525437 w 8915176"/>
                <a:gd name="connsiteY82" fmla="*/ 506229 h 2249424"/>
                <a:gd name="connsiteX83" fmla="*/ 8555935 w 8915176"/>
                <a:gd name="connsiteY83" fmla="*/ 500630 h 2249424"/>
                <a:gd name="connsiteX84" fmla="*/ 8571034 w 8915176"/>
                <a:gd name="connsiteY84" fmla="*/ 485031 h 2249424"/>
                <a:gd name="connsiteX85" fmla="*/ 8576134 w 8915176"/>
                <a:gd name="connsiteY85" fmla="*/ 462332 h 2249424"/>
                <a:gd name="connsiteX86" fmla="*/ 8576634 w 8915176"/>
                <a:gd name="connsiteY86" fmla="*/ 433634 h 2249424"/>
                <a:gd name="connsiteX87" fmla="*/ 8576634 w 8915176"/>
                <a:gd name="connsiteY87" fmla="*/ 314241 h 2249424"/>
                <a:gd name="connsiteX88" fmla="*/ 8508438 w 8915176"/>
                <a:gd name="connsiteY88" fmla="*/ 314241 h 2249424"/>
                <a:gd name="connsiteX89" fmla="*/ 8508438 w 8915176"/>
                <a:gd name="connsiteY89" fmla="*/ 260244 h 2249424"/>
                <a:gd name="connsiteX90" fmla="*/ 8189913 w 8915176"/>
                <a:gd name="connsiteY90" fmla="*/ 260244 h 2249424"/>
                <a:gd name="connsiteX91" fmla="*/ 8263509 w 8915176"/>
                <a:gd name="connsiteY91" fmla="*/ 260244 h 2249424"/>
                <a:gd name="connsiteX92" fmla="*/ 8263509 w 8915176"/>
                <a:gd name="connsiteY92" fmla="*/ 437633 h 2249424"/>
                <a:gd name="connsiteX93" fmla="*/ 8369302 w 8915176"/>
                <a:gd name="connsiteY93" fmla="*/ 260244 h 2249424"/>
                <a:gd name="connsiteX94" fmla="*/ 8447097 w 8915176"/>
                <a:gd name="connsiteY94" fmla="*/ 260244 h 2249424"/>
                <a:gd name="connsiteX95" fmla="*/ 8447097 w 8915176"/>
                <a:gd name="connsiteY95" fmla="*/ 558026 h 2249424"/>
                <a:gd name="connsiteX96" fmla="*/ 8373502 w 8915176"/>
                <a:gd name="connsiteY96" fmla="*/ 558026 h 2249424"/>
                <a:gd name="connsiteX97" fmla="*/ 8373502 w 8915176"/>
                <a:gd name="connsiteY97" fmla="*/ 361838 h 2249424"/>
                <a:gd name="connsiteX98" fmla="*/ 8259109 w 8915176"/>
                <a:gd name="connsiteY98" fmla="*/ 558026 h 2249424"/>
                <a:gd name="connsiteX99" fmla="*/ 8189913 w 8915176"/>
                <a:gd name="connsiteY99" fmla="*/ 558026 h 2249424"/>
                <a:gd name="connsiteX100" fmla="*/ 8189913 w 8915176"/>
                <a:gd name="connsiteY100" fmla="*/ 260244 h 2249424"/>
                <a:gd name="connsiteX101" fmla="*/ 7904163 w 8915176"/>
                <a:gd name="connsiteY101" fmla="*/ 260244 h 2249424"/>
                <a:gd name="connsiteX102" fmla="*/ 8120550 w 8915176"/>
                <a:gd name="connsiteY102" fmla="*/ 260244 h 2249424"/>
                <a:gd name="connsiteX103" fmla="*/ 8120550 w 8915176"/>
                <a:gd name="connsiteY103" fmla="*/ 317041 h 2249424"/>
                <a:gd name="connsiteX104" fmla="*/ 7978559 w 8915176"/>
                <a:gd name="connsiteY104" fmla="*/ 317041 h 2249424"/>
                <a:gd name="connsiteX105" fmla="*/ 7978559 w 8915176"/>
                <a:gd name="connsiteY105" fmla="*/ 372037 h 2249424"/>
                <a:gd name="connsiteX106" fmla="*/ 8027756 w 8915176"/>
                <a:gd name="connsiteY106" fmla="*/ 372037 h 2249424"/>
                <a:gd name="connsiteX107" fmla="*/ 8075753 w 8915176"/>
                <a:gd name="connsiteY107" fmla="*/ 375937 h 2249424"/>
                <a:gd name="connsiteX108" fmla="*/ 8136149 w 8915176"/>
                <a:gd name="connsiteY108" fmla="*/ 423134 h 2249424"/>
                <a:gd name="connsiteX109" fmla="*/ 8143149 w 8915176"/>
                <a:gd name="connsiteY109" fmla="*/ 462832 h 2249424"/>
                <a:gd name="connsiteX110" fmla="*/ 8134849 w 8915176"/>
                <a:gd name="connsiteY110" fmla="*/ 502929 h 2249424"/>
                <a:gd name="connsiteX111" fmla="*/ 8112151 w 8915176"/>
                <a:gd name="connsiteY111" fmla="*/ 532828 h 2249424"/>
                <a:gd name="connsiteX112" fmla="*/ 8075053 w 8915176"/>
                <a:gd name="connsiteY112" fmla="*/ 552326 h 2249424"/>
                <a:gd name="connsiteX113" fmla="*/ 8026556 w 8915176"/>
                <a:gd name="connsiteY113" fmla="*/ 558026 h 2249424"/>
                <a:gd name="connsiteX114" fmla="*/ 7904163 w 8915176"/>
                <a:gd name="connsiteY114" fmla="*/ 558026 h 2249424"/>
                <a:gd name="connsiteX115" fmla="*/ 7904163 w 8915176"/>
                <a:gd name="connsiteY115" fmla="*/ 260244 h 2249424"/>
                <a:gd name="connsiteX116" fmla="*/ 7637463 w 8915176"/>
                <a:gd name="connsiteY116" fmla="*/ 260244 h 2249424"/>
                <a:gd name="connsiteX117" fmla="*/ 7712259 w 8915176"/>
                <a:gd name="connsiteY117" fmla="*/ 558026 h 2249424"/>
                <a:gd name="connsiteX118" fmla="*/ 7637463 w 8915176"/>
                <a:gd name="connsiteY118" fmla="*/ 558026 h 2249424"/>
                <a:gd name="connsiteX119" fmla="*/ 7637463 w 8915176"/>
                <a:gd name="connsiteY119" fmla="*/ 260244 h 2249424"/>
                <a:gd name="connsiteX120" fmla="*/ 1196230 w 8915176"/>
                <a:gd name="connsiteY120" fmla="*/ 256196 h 2249424"/>
                <a:gd name="connsiteX121" fmla="*/ 2154897 w 8915176"/>
                <a:gd name="connsiteY121" fmla="*/ 1252810 h 2249424"/>
                <a:gd name="connsiteX122" fmla="*/ 1196230 w 8915176"/>
                <a:gd name="connsiteY122" fmla="*/ 2249424 h 2249424"/>
                <a:gd name="connsiteX123" fmla="*/ 237565 w 8915176"/>
                <a:gd name="connsiteY123" fmla="*/ 1252810 h 2249424"/>
                <a:gd name="connsiteX124" fmla="*/ 1196230 w 8915176"/>
                <a:gd name="connsiteY124" fmla="*/ 256196 h 2249424"/>
                <a:gd name="connsiteX125" fmla="*/ 7343839 w 8915176"/>
                <a:gd name="connsiteY125" fmla="*/ 409435 h 2249424"/>
                <a:gd name="connsiteX126" fmla="*/ 7521829 w 8915176"/>
                <a:gd name="connsiteY126" fmla="*/ 256444 h 2249424"/>
                <a:gd name="connsiteX127" fmla="*/ 7549027 w 8915176"/>
                <a:gd name="connsiteY127" fmla="*/ 262044 h 2249424"/>
                <a:gd name="connsiteX128" fmla="*/ 7571226 w 8915176"/>
                <a:gd name="connsiteY128" fmla="*/ 270244 h 2249424"/>
                <a:gd name="connsiteX129" fmla="*/ 7590624 w 8915176"/>
                <a:gd name="connsiteY129" fmla="*/ 279243 h 2249424"/>
                <a:gd name="connsiteX130" fmla="*/ 7590624 w 8915176"/>
                <a:gd name="connsiteY130" fmla="*/ 350239 h 2249424"/>
                <a:gd name="connsiteX131" fmla="*/ 7583025 w 8915176"/>
                <a:gd name="connsiteY131" fmla="*/ 350239 h 2249424"/>
                <a:gd name="connsiteX132" fmla="*/ 7569426 w 8915176"/>
                <a:gd name="connsiteY132" fmla="*/ 338739 h 2249424"/>
                <a:gd name="connsiteX133" fmla="*/ 7527928 w 8915176"/>
                <a:gd name="connsiteY133" fmla="*/ 314741 h 2249424"/>
                <a:gd name="connsiteX134" fmla="*/ 7446433 w 8915176"/>
                <a:gd name="connsiteY134" fmla="*/ 333040 h 2249424"/>
                <a:gd name="connsiteX135" fmla="*/ 7553027 w 8915176"/>
                <a:gd name="connsiteY135" fmla="*/ 492230 h 2249424"/>
                <a:gd name="connsiteX136" fmla="*/ 7570626 w 8915176"/>
                <a:gd name="connsiteY136" fmla="*/ 479631 h 2249424"/>
                <a:gd name="connsiteX137" fmla="*/ 7343839 w 8915176"/>
                <a:gd name="connsiteY137" fmla="*/ 409435 h 2249424"/>
                <a:gd name="connsiteX138" fmla="*/ 252282 w 8915176"/>
                <a:gd name="connsiteY138" fmla="*/ 0 h 2249424"/>
                <a:gd name="connsiteX139" fmla="*/ 504563 w 8915176"/>
                <a:gd name="connsiteY139" fmla="*/ 262267 h 2249424"/>
                <a:gd name="connsiteX140" fmla="*/ 252282 w 8915176"/>
                <a:gd name="connsiteY140" fmla="*/ 524534 h 2249424"/>
                <a:gd name="connsiteX141" fmla="*/ 0 w 8915176"/>
                <a:gd name="connsiteY141" fmla="*/ 262267 h 2249424"/>
                <a:gd name="connsiteX142" fmla="*/ 252282 w 8915176"/>
                <a:gd name="connsiteY14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3854 w 8915176"/>
                <a:gd name="connsiteY15" fmla="*/ 334340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7783854 w 8915176"/>
                <a:gd name="connsiteY24" fmla="*/ 334340 h 2249424"/>
                <a:gd name="connsiteX25" fmla="*/ 2452728 w 8915176"/>
                <a:gd name="connsiteY25" fmla="*/ 274409 h 2249424"/>
                <a:gd name="connsiteX26" fmla="*/ 3530176 w 8915176"/>
                <a:gd name="connsiteY26" fmla="*/ 277445 h 2249424"/>
                <a:gd name="connsiteX27" fmla="*/ 4055760 w 8915176"/>
                <a:gd name="connsiteY27" fmla="*/ 816364 h 2249424"/>
                <a:gd name="connsiteX28" fmla="*/ 3559375 w 8915176"/>
                <a:gd name="connsiteY28" fmla="*/ 1385639 h 2249424"/>
                <a:gd name="connsiteX29" fmla="*/ 2721360 w 8915176"/>
                <a:gd name="connsiteY29" fmla="*/ 1388437 h 2249424"/>
                <a:gd name="connsiteX30" fmla="*/ 2718440 w 8915176"/>
                <a:gd name="connsiteY30" fmla="*/ 2214092 h 2249424"/>
                <a:gd name="connsiteX31" fmla="*/ 2458568 w 8915176"/>
                <a:gd name="connsiteY31" fmla="*/ 2217127 h 2249424"/>
                <a:gd name="connsiteX32" fmla="*/ 2455648 w 8915176"/>
                <a:gd name="connsiteY32" fmla="*/ 1109172 h 2249424"/>
                <a:gd name="connsiteX33" fmla="*/ 3541854 w 8915176"/>
                <a:gd name="connsiteY33" fmla="*/ 1106137 h 2249424"/>
                <a:gd name="connsiteX34" fmla="*/ 3795887 w 8915176"/>
                <a:gd name="connsiteY34" fmla="*/ 814727 h 2249424"/>
                <a:gd name="connsiteX35" fmla="*/ 3527255 w 8915176"/>
                <a:gd name="connsiteY35" fmla="*/ 541533 h 2249424"/>
                <a:gd name="connsiteX36" fmla="*/ 2458567 w 8915176"/>
                <a:gd name="connsiteY36" fmla="*/ 535463 h 2249424"/>
                <a:gd name="connsiteX37" fmla="*/ 2452728 w 8915176"/>
                <a:gd name="connsiteY37" fmla="*/ 274409 h 2249424"/>
                <a:gd name="connsiteX38" fmla="*/ 5438006 w 8915176"/>
                <a:gd name="connsiteY38" fmla="*/ 269348 h 2249424"/>
                <a:gd name="connsiteX39" fmla="*/ 5944125 w 8915176"/>
                <a:gd name="connsiteY39" fmla="*/ 816363 h 2249424"/>
                <a:gd name="connsiteX40" fmla="*/ 5766984 w 8915176"/>
                <a:gd name="connsiteY40" fmla="*/ 1248028 h 2249424"/>
                <a:gd name="connsiteX41" fmla="*/ 5948991 w 8915176"/>
                <a:gd name="connsiteY41" fmla="*/ 1671748 h 2249424"/>
                <a:gd name="connsiteX42" fmla="*/ 5421305 w 8915176"/>
                <a:gd name="connsiteY42" fmla="*/ 2225222 h 2249424"/>
                <a:gd name="connsiteX43" fmla="*/ 4303134 w 8915176"/>
                <a:gd name="connsiteY43" fmla="*/ 2220162 h 2249424"/>
                <a:gd name="connsiteX44" fmla="*/ 4309792 w 8915176"/>
                <a:gd name="connsiteY44" fmla="*/ 1962145 h 2249424"/>
                <a:gd name="connsiteX45" fmla="*/ 5436878 w 8915176"/>
                <a:gd name="connsiteY45" fmla="*/ 1974287 h 2249424"/>
                <a:gd name="connsiteX46" fmla="*/ 5693830 w 8915176"/>
                <a:gd name="connsiteY46" fmla="*/ 1676808 h 2249424"/>
                <a:gd name="connsiteX47" fmla="*/ 5419358 w 8915176"/>
                <a:gd name="connsiteY47" fmla="*/ 1391472 h 2249424"/>
                <a:gd name="connsiteX48" fmla="*/ 4685643 w 8915176"/>
                <a:gd name="connsiteY48" fmla="*/ 1385400 h 2249424"/>
                <a:gd name="connsiteX49" fmla="*/ 4682723 w 8915176"/>
                <a:gd name="connsiteY49" fmla="*/ 1103100 h 2249424"/>
                <a:gd name="connsiteX50" fmla="*/ 5488618 w 8915176"/>
                <a:gd name="connsiteY50" fmla="*/ 1106136 h 2249424"/>
                <a:gd name="connsiteX51" fmla="*/ 5695931 w 8915176"/>
                <a:gd name="connsiteY51" fmla="*/ 814726 h 2249424"/>
                <a:gd name="connsiteX52" fmla="*/ 5474018 w 8915176"/>
                <a:gd name="connsiteY52" fmla="*/ 541531 h 2249424"/>
                <a:gd name="connsiteX53" fmla="*/ 4405330 w 8915176"/>
                <a:gd name="connsiteY53" fmla="*/ 535461 h 2249424"/>
                <a:gd name="connsiteX54" fmla="*/ 4399490 w 8915176"/>
                <a:gd name="connsiteY54" fmla="*/ 274408 h 2249424"/>
                <a:gd name="connsiteX55" fmla="*/ 5438006 w 8915176"/>
                <a:gd name="connsiteY55" fmla="*/ 269348 h 2249424"/>
                <a:gd name="connsiteX56" fmla="*/ 8713788 w 8915176"/>
                <a:gd name="connsiteY56" fmla="*/ 260244 h 2249424"/>
                <a:gd name="connsiteX57" fmla="*/ 8915176 w 8915176"/>
                <a:gd name="connsiteY57" fmla="*/ 260244 h 2249424"/>
                <a:gd name="connsiteX58" fmla="*/ 8915176 w 8915176"/>
                <a:gd name="connsiteY58" fmla="*/ 317041 h 2249424"/>
                <a:gd name="connsiteX59" fmla="*/ 8788184 w 8915176"/>
                <a:gd name="connsiteY59" fmla="*/ 317041 h 2249424"/>
                <a:gd name="connsiteX60" fmla="*/ 8788184 w 8915176"/>
                <a:gd name="connsiteY60" fmla="*/ 369238 h 2249424"/>
                <a:gd name="connsiteX61" fmla="*/ 8905176 w 8915176"/>
                <a:gd name="connsiteY61" fmla="*/ 369238 h 2249424"/>
                <a:gd name="connsiteX62" fmla="*/ 8905176 w 8915176"/>
                <a:gd name="connsiteY62" fmla="*/ 426034 h 2249424"/>
                <a:gd name="connsiteX63" fmla="*/ 8788184 w 8915176"/>
                <a:gd name="connsiteY63" fmla="*/ 426034 h 2249424"/>
                <a:gd name="connsiteX64" fmla="*/ 8788184 w 8915176"/>
                <a:gd name="connsiteY64" fmla="*/ 501230 h 2249424"/>
                <a:gd name="connsiteX65" fmla="*/ 8915176 w 8915176"/>
                <a:gd name="connsiteY65" fmla="*/ 501230 h 2249424"/>
                <a:gd name="connsiteX66" fmla="*/ 8915176 w 8915176"/>
                <a:gd name="connsiteY66" fmla="*/ 558026 h 2249424"/>
                <a:gd name="connsiteX67" fmla="*/ 8713788 w 8915176"/>
                <a:gd name="connsiteY67" fmla="*/ 558026 h 2249424"/>
                <a:gd name="connsiteX68" fmla="*/ 8713788 w 8915176"/>
                <a:gd name="connsiteY68" fmla="*/ 260244 h 2249424"/>
                <a:gd name="connsiteX69" fmla="*/ 8508438 w 8915176"/>
                <a:gd name="connsiteY69" fmla="*/ 260244 h 2249424"/>
                <a:gd name="connsiteX70" fmla="*/ 8651429 w 8915176"/>
                <a:gd name="connsiteY70" fmla="*/ 260244 h 2249424"/>
                <a:gd name="connsiteX71" fmla="*/ 8651429 w 8915176"/>
                <a:gd name="connsiteY71" fmla="*/ 470631 h 2249424"/>
                <a:gd name="connsiteX72" fmla="*/ 8644830 w 8915176"/>
                <a:gd name="connsiteY72" fmla="*/ 507129 h 2249424"/>
                <a:gd name="connsiteX73" fmla="*/ 8624831 w 8915176"/>
                <a:gd name="connsiteY73" fmla="*/ 536227 h 2249424"/>
                <a:gd name="connsiteX74" fmla="*/ 8589433 w 8915176"/>
                <a:gd name="connsiteY74" fmla="*/ 556226 h 2249424"/>
                <a:gd name="connsiteX75" fmla="*/ 8542436 w 8915176"/>
                <a:gd name="connsiteY75" fmla="*/ 562626 h 2249424"/>
                <a:gd name="connsiteX76" fmla="*/ 8505238 w 8915176"/>
                <a:gd name="connsiteY76" fmla="*/ 561126 h 2249424"/>
                <a:gd name="connsiteX77" fmla="*/ 8474640 w 8915176"/>
                <a:gd name="connsiteY77" fmla="*/ 556826 h 2249424"/>
                <a:gd name="connsiteX78" fmla="*/ 8474640 w 8915176"/>
                <a:gd name="connsiteY78" fmla="*/ 496430 h 2249424"/>
                <a:gd name="connsiteX79" fmla="*/ 8481439 w 8915176"/>
                <a:gd name="connsiteY79" fmla="*/ 496430 h 2249424"/>
                <a:gd name="connsiteX80" fmla="*/ 8500238 w 8915176"/>
                <a:gd name="connsiteY80" fmla="*/ 503129 h 2249424"/>
                <a:gd name="connsiteX81" fmla="*/ 8525437 w 8915176"/>
                <a:gd name="connsiteY81" fmla="*/ 506229 h 2249424"/>
                <a:gd name="connsiteX82" fmla="*/ 8555935 w 8915176"/>
                <a:gd name="connsiteY82" fmla="*/ 500630 h 2249424"/>
                <a:gd name="connsiteX83" fmla="*/ 8571034 w 8915176"/>
                <a:gd name="connsiteY83" fmla="*/ 485031 h 2249424"/>
                <a:gd name="connsiteX84" fmla="*/ 8576134 w 8915176"/>
                <a:gd name="connsiteY84" fmla="*/ 462332 h 2249424"/>
                <a:gd name="connsiteX85" fmla="*/ 8576634 w 8915176"/>
                <a:gd name="connsiteY85" fmla="*/ 433634 h 2249424"/>
                <a:gd name="connsiteX86" fmla="*/ 8576634 w 8915176"/>
                <a:gd name="connsiteY86" fmla="*/ 314241 h 2249424"/>
                <a:gd name="connsiteX87" fmla="*/ 8508438 w 8915176"/>
                <a:gd name="connsiteY87" fmla="*/ 314241 h 2249424"/>
                <a:gd name="connsiteX88" fmla="*/ 8508438 w 8915176"/>
                <a:gd name="connsiteY88" fmla="*/ 260244 h 2249424"/>
                <a:gd name="connsiteX89" fmla="*/ 8189913 w 8915176"/>
                <a:gd name="connsiteY89" fmla="*/ 260244 h 2249424"/>
                <a:gd name="connsiteX90" fmla="*/ 8263509 w 8915176"/>
                <a:gd name="connsiteY90" fmla="*/ 260244 h 2249424"/>
                <a:gd name="connsiteX91" fmla="*/ 8263509 w 8915176"/>
                <a:gd name="connsiteY91" fmla="*/ 437633 h 2249424"/>
                <a:gd name="connsiteX92" fmla="*/ 8369302 w 8915176"/>
                <a:gd name="connsiteY92" fmla="*/ 260244 h 2249424"/>
                <a:gd name="connsiteX93" fmla="*/ 8447097 w 8915176"/>
                <a:gd name="connsiteY93" fmla="*/ 260244 h 2249424"/>
                <a:gd name="connsiteX94" fmla="*/ 8447097 w 8915176"/>
                <a:gd name="connsiteY94" fmla="*/ 558026 h 2249424"/>
                <a:gd name="connsiteX95" fmla="*/ 8373502 w 8915176"/>
                <a:gd name="connsiteY95" fmla="*/ 558026 h 2249424"/>
                <a:gd name="connsiteX96" fmla="*/ 8373502 w 8915176"/>
                <a:gd name="connsiteY96" fmla="*/ 361838 h 2249424"/>
                <a:gd name="connsiteX97" fmla="*/ 8259109 w 8915176"/>
                <a:gd name="connsiteY97" fmla="*/ 558026 h 2249424"/>
                <a:gd name="connsiteX98" fmla="*/ 8189913 w 8915176"/>
                <a:gd name="connsiteY98" fmla="*/ 558026 h 2249424"/>
                <a:gd name="connsiteX99" fmla="*/ 8189913 w 8915176"/>
                <a:gd name="connsiteY99" fmla="*/ 260244 h 2249424"/>
                <a:gd name="connsiteX100" fmla="*/ 7904163 w 8915176"/>
                <a:gd name="connsiteY100" fmla="*/ 260244 h 2249424"/>
                <a:gd name="connsiteX101" fmla="*/ 8120550 w 8915176"/>
                <a:gd name="connsiteY101" fmla="*/ 260244 h 2249424"/>
                <a:gd name="connsiteX102" fmla="*/ 8120550 w 8915176"/>
                <a:gd name="connsiteY102" fmla="*/ 317041 h 2249424"/>
                <a:gd name="connsiteX103" fmla="*/ 7978559 w 8915176"/>
                <a:gd name="connsiteY103" fmla="*/ 317041 h 2249424"/>
                <a:gd name="connsiteX104" fmla="*/ 7978559 w 8915176"/>
                <a:gd name="connsiteY104" fmla="*/ 372037 h 2249424"/>
                <a:gd name="connsiteX105" fmla="*/ 8027756 w 8915176"/>
                <a:gd name="connsiteY105" fmla="*/ 372037 h 2249424"/>
                <a:gd name="connsiteX106" fmla="*/ 8075753 w 8915176"/>
                <a:gd name="connsiteY106" fmla="*/ 375937 h 2249424"/>
                <a:gd name="connsiteX107" fmla="*/ 8136149 w 8915176"/>
                <a:gd name="connsiteY107" fmla="*/ 423134 h 2249424"/>
                <a:gd name="connsiteX108" fmla="*/ 8143149 w 8915176"/>
                <a:gd name="connsiteY108" fmla="*/ 462832 h 2249424"/>
                <a:gd name="connsiteX109" fmla="*/ 8134849 w 8915176"/>
                <a:gd name="connsiteY109" fmla="*/ 502929 h 2249424"/>
                <a:gd name="connsiteX110" fmla="*/ 8112151 w 8915176"/>
                <a:gd name="connsiteY110" fmla="*/ 532828 h 2249424"/>
                <a:gd name="connsiteX111" fmla="*/ 8075053 w 8915176"/>
                <a:gd name="connsiteY111" fmla="*/ 552326 h 2249424"/>
                <a:gd name="connsiteX112" fmla="*/ 8026556 w 8915176"/>
                <a:gd name="connsiteY112" fmla="*/ 558026 h 2249424"/>
                <a:gd name="connsiteX113" fmla="*/ 7904163 w 8915176"/>
                <a:gd name="connsiteY113" fmla="*/ 558026 h 2249424"/>
                <a:gd name="connsiteX114" fmla="*/ 7904163 w 8915176"/>
                <a:gd name="connsiteY114" fmla="*/ 260244 h 2249424"/>
                <a:gd name="connsiteX115" fmla="*/ 7637463 w 8915176"/>
                <a:gd name="connsiteY115" fmla="*/ 260244 h 2249424"/>
                <a:gd name="connsiteX116" fmla="*/ 7712259 w 8915176"/>
                <a:gd name="connsiteY116" fmla="*/ 558026 h 2249424"/>
                <a:gd name="connsiteX117" fmla="*/ 7637463 w 8915176"/>
                <a:gd name="connsiteY117" fmla="*/ 558026 h 2249424"/>
                <a:gd name="connsiteX118" fmla="*/ 7637463 w 8915176"/>
                <a:gd name="connsiteY118" fmla="*/ 260244 h 2249424"/>
                <a:gd name="connsiteX119" fmla="*/ 1196230 w 8915176"/>
                <a:gd name="connsiteY119" fmla="*/ 256196 h 2249424"/>
                <a:gd name="connsiteX120" fmla="*/ 2154897 w 8915176"/>
                <a:gd name="connsiteY120" fmla="*/ 1252810 h 2249424"/>
                <a:gd name="connsiteX121" fmla="*/ 1196230 w 8915176"/>
                <a:gd name="connsiteY121" fmla="*/ 2249424 h 2249424"/>
                <a:gd name="connsiteX122" fmla="*/ 237565 w 8915176"/>
                <a:gd name="connsiteY122" fmla="*/ 1252810 h 2249424"/>
                <a:gd name="connsiteX123" fmla="*/ 1196230 w 8915176"/>
                <a:gd name="connsiteY123" fmla="*/ 256196 h 2249424"/>
                <a:gd name="connsiteX124" fmla="*/ 7343839 w 8915176"/>
                <a:gd name="connsiteY124" fmla="*/ 409435 h 2249424"/>
                <a:gd name="connsiteX125" fmla="*/ 7521829 w 8915176"/>
                <a:gd name="connsiteY125" fmla="*/ 256444 h 2249424"/>
                <a:gd name="connsiteX126" fmla="*/ 7549027 w 8915176"/>
                <a:gd name="connsiteY126" fmla="*/ 262044 h 2249424"/>
                <a:gd name="connsiteX127" fmla="*/ 7571226 w 8915176"/>
                <a:gd name="connsiteY127" fmla="*/ 270244 h 2249424"/>
                <a:gd name="connsiteX128" fmla="*/ 7590624 w 8915176"/>
                <a:gd name="connsiteY128" fmla="*/ 279243 h 2249424"/>
                <a:gd name="connsiteX129" fmla="*/ 7590624 w 8915176"/>
                <a:gd name="connsiteY129" fmla="*/ 350239 h 2249424"/>
                <a:gd name="connsiteX130" fmla="*/ 7583025 w 8915176"/>
                <a:gd name="connsiteY130" fmla="*/ 350239 h 2249424"/>
                <a:gd name="connsiteX131" fmla="*/ 7569426 w 8915176"/>
                <a:gd name="connsiteY131" fmla="*/ 338739 h 2249424"/>
                <a:gd name="connsiteX132" fmla="*/ 7527928 w 8915176"/>
                <a:gd name="connsiteY132" fmla="*/ 314741 h 2249424"/>
                <a:gd name="connsiteX133" fmla="*/ 7446433 w 8915176"/>
                <a:gd name="connsiteY133" fmla="*/ 333040 h 2249424"/>
                <a:gd name="connsiteX134" fmla="*/ 7553027 w 8915176"/>
                <a:gd name="connsiteY134" fmla="*/ 492230 h 2249424"/>
                <a:gd name="connsiteX135" fmla="*/ 7570626 w 8915176"/>
                <a:gd name="connsiteY135" fmla="*/ 479631 h 2249424"/>
                <a:gd name="connsiteX136" fmla="*/ 7343839 w 8915176"/>
                <a:gd name="connsiteY136" fmla="*/ 409435 h 2249424"/>
                <a:gd name="connsiteX137" fmla="*/ 252282 w 8915176"/>
                <a:gd name="connsiteY137" fmla="*/ 0 h 2249424"/>
                <a:gd name="connsiteX138" fmla="*/ 504563 w 8915176"/>
                <a:gd name="connsiteY138" fmla="*/ 262267 h 2249424"/>
                <a:gd name="connsiteX139" fmla="*/ 252282 w 8915176"/>
                <a:gd name="connsiteY139" fmla="*/ 524534 h 2249424"/>
                <a:gd name="connsiteX140" fmla="*/ 0 w 8915176"/>
                <a:gd name="connsiteY140" fmla="*/ 262267 h 2249424"/>
                <a:gd name="connsiteX141" fmla="*/ 252282 w 8915176"/>
                <a:gd name="connsiteY14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9854 w 8915176"/>
                <a:gd name="connsiteY15" fmla="*/ 356038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7789854 w 8915176"/>
                <a:gd name="connsiteY23" fmla="*/ 356038 h 2249424"/>
                <a:gd name="connsiteX24" fmla="*/ 2452728 w 8915176"/>
                <a:gd name="connsiteY24" fmla="*/ 274409 h 2249424"/>
                <a:gd name="connsiteX25" fmla="*/ 3530176 w 8915176"/>
                <a:gd name="connsiteY25" fmla="*/ 277445 h 2249424"/>
                <a:gd name="connsiteX26" fmla="*/ 4055760 w 8915176"/>
                <a:gd name="connsiteY26" fmla="*/ 816364 h 2249424"/>
                <a:gd name="connsiteX27" fmla="*/ 3559375 w 8915176"/>
                <a:gd name="connsiteY27" fmla="*/ 1385639 h 2249424"/>
                <a:gd name="connsiteX28" fmla="*/ 2721360 w 8915176"/>
                <a:gd name="connsiteY28" fmla="*/ 1388437 h 2249424"/>
                <a:gd name="connsiteX29" fmla="*/ 2718440 w 8915176"/>
                <a:gd name="connsiteY29" fmla="*/ 2214092 h 2249424"/>
                <a:gd name="connsiteX30" fmla="*/ 2458568 w 8915176"/>
                <a:gd name="connsiteY30" fmla="*/ 2217127 h 2249424"/>
                <a:gd name="connsiteX31" fmla="*/ 2455648 w 8915176"/>
                <a:gd name="connsiteY31" fmla="*/ 1109172 h 2249424"/>
                <a:gd name="connsiteX32" fmla="*/ 3541854 w 8915176"/>
                <a:gd name="connsiteY32" fmla="*/ 1106137 h 2249424"/>
                <a:gd name="connsiteX33" fmla="*/ 3795887 w 8915176"/>
                <a:gd name="connsiteY33" fmla="*/ 814727 h 2249424"/>
                <a:gd name="connsiteX34" fmla="*/ 3527255 w 8915176"/>
                <a:gd name="connsiteY34" fmla="*/ 541533 h 2249424"/>
                <a:gd name="connsiteX35" fmla="*/ 2458567 w 8915176"/>
                <a:gd name="connsiteY35" fmla="*/ 535463 h 2249424"/>
                <a:gd name="connsiteX36" fmla="*/ 2452728 w 8915176"/>
                <a:gd name="connsiteY36" fmla="*/ 274409 h 2249424"/>
                <a:gd name="connsiteX37" fmla="*/ 5438006 w 8915176"/>
                <a:gd name="connsiteY37" fmla="*/ 269348 h 2249424"/>
                <a:gd name="connsiteX38" fmla="*/ 5944125 w 8915176"/>
                <a:gd name="connsiteY38" fmla="*/ 816363 h 2249424"/>
                <a:gd name="connsiteX39" fmla="*/ 5766984 w 8915176"/>
                <a:gd name="connsiteY39" fmla="*/ 1248028 h 2249424"/>
                <a:gd name="connsiteX40" fmla="*/ 5948991 w 8915176"/>
                <a:gd name="connsiteY40" fmla="*/ 1671748 h 2249424"/>
                <a:gd name="connsiteX41" fmla="*/ 5421305 w 8915176"/>
                <a:gd name="connsiteY41" fmla="*/ 2225222 h 2249424"/>
                <a:gd name="connsiteX42" fmla="*/ 4303134 w 8915176"/>
                <a:gd name="connsiteY42" fmla="*/ 2220162 h 2249424"/>
                <a:gd name="connsiteX43" fmla="*/ 4309792 w 8915176"/>
                <a:gd name="connsiteY43" fmla="*/ 1962145 h 2249424"/>
                <a:gd name="connsiteX44" fmla="*/ 5436878 w 8915176"/>
                <a:gd name="connsiteY44" fmla="*/ 1974287 h 2249424"/>
                <a:gd name="connsiteX45" fmla="*/ 5693830 w 8915176"/>
                <a:gd name="connsiteY45" fmla="*/ 1676808 h 2249424"/>
                <a:gd name="connsiteX46" fmla="*/ 5419358 w 8915176"/>
                <a:gd name="connsiteY46" fmla="*/ 1391472 h 2249424"/>
                <a:gd name="connsiteX47" fmla="*/ 4685643 w 8915176"/>
                <a:gd name="connsiteY47" fmla="*/ 1385400 h 2249424"/>
                <a:gd name="connsiteX48" fmla="*/ 4682723 w 8915176"/>
                <a:gd name="connsiteY48" fmla="*/ 1103100 h 2249424"/>
                <a:gd name="connsiteX49" fmla="*/ 5488618 w 8915176"/>
                <a:gd name="connsiteY49" fmla="*/ 1106136 h 2249424"/>
                <a:gd name="connsiteX50" fmla="*/ 5695931 w 8915176"/>
                <a:gd name="connsiteY50" fmla="*/ 814726 h 2249424"/>
                <a:gd name="connsiteX51" fmla="*/ 5474018 w 8915176"/>
                <a:gd name="connsiteY51" fmla="*/ 541531 h 2249424"/>
                <a:gd name="connsiteX52" fmla="*/ 4405330 w 8915176"/>
                <a:gd name="connsiteY52" fmla="*/ 535461 h 2249424"/>
                <a:gd name="connsiteX53" fmla="*/ 4399490 w 8915176"/>
                <a:gd name="connsiteY53" fmla="*/ 274408 h 2249424"/>
                <a:gd name="connsiteX54" fmla="*/ 5438006 w 8915176"/>
                <a:gd name="connsiteY54" fmla="*/ 269348 h 2249424"/>
                <a:gd name="connsiteX55" fmla="*/ 8713788 w 8915176"/>
                <a:gd name="connsiteY55" fmla="*/ 260244 h 2249424"/>
                <a:gd name="connsiteX56" fmla="*/ 8915176 w 8915176"/>
                <a:gd name="connsiteY56" fmla="*/ 260244 h 2249424"/>
                <a:gd name="connsiteX57" fmla="*/ 8915176 w 8915176"/>
                <a:gd name="connsiteY57" fmla="*/ 317041 h 2249424"/>
                <a:gd name="connsiteX58" fmla="*/ 8788184 w 8915176"/>
                <a:gd name="connsiteY58" fmla="*/ 317041 h 2249424"/>
                <a:gd name="connsiteX59" fmla="*/ 8788184 w 8915176"/>
                <a:gd name="connsiteY59" fmla="*/ 369238 h 2249424"/>
                <a:gd name="connsiteX60" fmla="*/ 8905176 w 8915176"/>
                <a:gd name="connsiteY60" fmla="*/ 369238 h 2249424"/>
                <a:gd name="connsiteX61" fmla="*/ 8905176 w 8915176"/>
                <a:gd name="connsiteY61" fmla="*/ 426034 h 2249424"/>
                <a:gd name="connsiteX62" fmla="*/ 8788184 w 8915176"/>
                <a:gd name="connsiteY62" fmla="*/ 426034 h 2249424"/>
                <a:gd name="connsiteX63" fmla="*/ 8788184 w 8915176"/>
                <a:gd name="connsiteY63" fmla="*/ 501230 h 2249424"/>
                <a:gd name="connsiteX64" fmla="*/ 8915176 w 8915176"/>
                <a:gd name="connsiteY64" fmla="*/ 501230 h 2249424"/>
                <a:gd name="connsiteX65" fmla="*/ 8915176 w 8915176"/>
                <a:gd name="connsiteY65" fmla="*/ 558026 h 2249424"/>
                <a:gd name="connsiteX66" fmla="*/ 8713788 w 8915176"/>
                <a:gd name="connsiteY66" fmla="*/ 558026 h 2249424"/>
                <a:gd name="connsiteX67" fmla="*/ 8713788 w 8915176"/>
                <a:gd name="connsiteY67" fmla="*/ 260244 h 2249424"/>
                <a:gd name="connsiteX68" fmla="*/ 8508438 w 8915176"/>
                <a:gd name="connsiteY68" fmla="*/ 260244 h 2249424"/>
                <a:gd name="connsiteX69" fmla="*/ 8651429 w 8915176"/>
                <a:gd name="connsiteY69" fmla="*/ 260244 h 2249424"/>
                <a:gd name="connsiteX70" fmla="*/ 8651429 w 8915176"/>
                <a:gd name="connsiteY70" fmla="*/ 470631 h 2249424"/>
                <a:gd name="connsiteX71" fmla="*/ 8644830 w 8915176"/>
                <a:gd name="connsiteY71" fmla="*/ 507129 h 2249424"/>
                <a:gd name="connsiteX72" fmla="*/ 8624831 w 8915176"/>
                <a:gd name="connsiteY72" fmla="*/ 536227 h 2249424"/>
                <a:gd name="connsiteX73" fmla="*/ 8589433 w 8915176"/>
                <a:gd name="connsiteY73" fmla="*/ 556226 h 2249424"/>
                <a:gd name="connsiteX74" fmla="*/ 8542436 w 8915176"/>
                <a:gd name="connsiteY74" fmla="*/ 562626 h 2249424"/>
                <a:gd name="connsiteX75" fmla="*/ 8505238 w 8915176"/>
                <a:gd name="connsiteY75" fmla="*/ 561126 h 2249424"/>
                <a:gd name="connsiteX76" fmla="*/ 8474640 w 8915176"/>
                <a:gd name="connsiteY76" fmla="*/ 556826 h 2249424"/>
                <a:gd name="connsiteX77" fmla="*/ 8474640 w 8915176"/>
                <a:gd name="connsiteY77" fmla="*/ 496430 h 2249424"/>
                <a:gd name="connsiteX78" fmla="*/ 8481439 w 8915176"/>
                <a:gd name="connsiteY78" fmla="*/ 496430 h 2249424"/>
                <a:gd name="connsiteX79" fmla="*/ 8500238 w 8915176"/>
                <a:gd name="connsiteY79" fmla="*/ 503129 h 2249424"/>
                <a:gd name="connsiteX80" fmla="*/ 8525437 w 8915176"/>
                <a:gd name="connsiteY80" fmla="*/ 506229 h 2249424"/>
                <a:gd name="connsiteX81" fmla="*/ 8555935 w 8915176"/>
                <a:gd name="connsiteY81" fmla="*/ 500630 h 2249424"/>
                <a:gd name="connsiteX82" fmla="*/ 8571034 w 8915176"/>
                <a:gd name="connsiteY82" fmla="*/ 485031 h 2249424"/>
                <a:gd name="connsiteX83" fmla="*/ 8576134 w 8915176"/>
                <a:gd name="connsiteY83" fmla="*/ 462332 h 2249424"/>
                <a:gd name="connsiteX84" fmla="*/ 8576634 w 8915176"/>
                <a:gd name="connsiteY84" fmla="*/ 433634 h 2249424"/>
                <a:gd name="connsiteX85" fmla="*/ 8576634 w 8915176"/>
                <a:gd name="connsiteY85" fmla="*/ 314241 h 2249424"/>
                <a:gd name="connsiteX86" fmla="*/ 8508438 w 8915176"/>
                <a:gd name="connsiteY86" fmla="*/ 314241 h 2249424"/>
                <a:gd name="connsiteX87" fmla="*/ 8508438 w 8915176"/>
                <a:gd name="connsiteY87" fmla="*/ 260244 h 2249424"/>
                <a:gd name="connsiteX88" fmla="*/ 8189913 w 8915176"/>
                <a:gd name="connsiteY88" fmla="*/ 260244 h 2249424"/>
                <a:gd name="connsiteX89" fmla="*/ 8263509 w 8915176"/>
                <a:gd name="connsiteY89" fmla="*/ 260244 h 2249424"/>
                <a:gd name="connsiteX90" fmla="*/ 8263509 w 8915176"/>
                <a:gd name="connsiteY90" fmla="*/ 437633 h 2249424"/>
                <a:gd name="connsiteX91" fmla="*/ 8369302 w 8915176"/>
                <a:gd name="connsiteY91" fmla="*/ 260244 h 2249424"/>
                <a:gd name="connsiteX92" fmla="*/ 8447097 w 8915176"/>
                <a:gd name="connsiteY92" fmla="*/ 260244 h 2249424"/>
                <a:gd name="connsiteX93" fmla="*/ 8447097 w 8915176"/>
                <a:gd name="connsiteY93" fmla="*/ 558026 h 2249424"/>
                <a:gd name="connsiteX94" fmla="*/ 8373502 w 8915176"/>
                <a:gd name="connsiteY94" fmla="*/ 558026 h 2249424"/>
                <a:gd name="connsiteX95" fmla="*/ 8373502 w 8915176"/>
                <a:gd name="connsiteY95" fmla="*/ 361838 h 2249424"/>
                <a:gd name="connsiteX96" fmla="*/ 8259109 w 8915176"/>
                <a:gd name="connsiteY96" fmla="*/ 558026 h 2249424"/>
                <a:gd name="connsiteX97" fmla="*/ 8189913 w 8915176"/>
                <a:gd name="connsiteY97" fmla="*/ 558026 h 2249424"/>
                <a:gd name="connsiteX98" fmla="*/ 8189913 w 8915176"/>
                <a:gd name="connsiteY98" fmla="*/ 260244 h 2249424"/>
                <a:gd name="connsiteX99" fmla="*/ 7904163 w 8915176"/>
                <a:gd name="connsiteY99" fmla="*/ 260244 h 2249424"/>
                <a:gd name="connsiteX100" fmla="*/ 8120550 w 8915176"/>
                <a:gd name="connsiteY100" fmla="*/ 260244 h 2249424"/>
                <a:gd name="connsiteX101" fmla="*/ 8120550 w 8915176"/>
                <a:gd name="connsiteY101" fmla="*/ 317041 h 2249424"/>
                <a:gd name="connsiteX102" fmla="*/ 7978559 w 8915176"/>
                <a:gd name="connsiteY102" fmla="*/ 317041 h 2249424"/>
                <a:gd name="connsiteX103" fmla="*/ 7978559 w 8915176"/>
                <a:gd name="connsiteY103" fmla="*/ 372037 h 2249424"/>
                <a:gd name="connsiteX104" fmla="*/ 8027756 w 8915176"/>
                <a:gd name="connsiteY104" fmla="*/ 372037 h 2249424"/>
                <a:gd name="connsiteX105" fmla="*/ 8075753 w 8915176"/>
                <a:gd name="connsiteY105" fmla="*/ 375937 h 2249424"/>
                <a:gd name="connsiteX106" fmla="*/ 8136149 w 8915176"/>
                <a:gd name="connsiteY106" fmla="*/ 423134 h 2249424"/>
                <a:gd name="connsiteX107" fmla="*/ 8143149 w 8915176"/>
                <a:gd name="connsiteY107" fmla="*/ 462832 h 2249424"/>
                <a:gd name="connsiteX108" fmla="*/ 8134849 w 8915176"/>
                <a:gd name="connsiteY108" fmla="*/ 502929 h 2249424"/>
                <a:gd name="connsiteX109" fmla="*/ 8112151 w 8915176"/>
                <a:gd name="connsiteY109" fmla="*/ 532828 h 2249424"/>
                <a:gd name="connsiteX110" fmla="*/ 8075053 w 8915176"/>
                <a:gd name="connsiteY110" fmla="*/ 552326 h 2249424"/>
                <a:gd name="connsiteX111" fmla="*/ 8026556 w 8915176"/>
                <a:gd name="connsiteY111" fmla="*/ 558026 h 2249424"/>
                <a:gd name="connsiteX112" fmla="*/ 7904163 w 8915176"/>
                <a:gd name="connsiteY112" fmla="*/ 558026 h 2249424"/>
                <a:gd name="connsiteX113" fmla="*/ 7904163 w 8915176"/>
                <a:gd name="connsiteY113" fmla="*/ 260244 h 2249424"/>
                <a:gd name="connsiteX114" fmla="*/ 7637463 w 8915176"/>
                <a:gd name="connsiteY114" fmla="*/ 260244 h 2249424"/>
                <a:gd name="connsiteX115" fmla="*/ 7712259 w 8915176"/>
                <a:gd name="connsiteY115" fmla="*/ 558026 h 2249424"/>
                <a:gd name="connsiteX116" fmla="*/ 7637463 w 8915176"/>
                <a:gd name="connsiteY116" fmla="*/ 558026 h 2249424"/>
                <a:gd name="connsiteX117" fmla="*/ 7637463 w 8915176"/>
                <a:gd name="connsiteY117" fmla="*/ 260244 h 2249424"/>
                <a:gd name="connsiteX118" fmla="*/ 1196230 w 8915176"/>
                <a:gd name="connsiteY118" fmla="*/ 256196 h 2249424"/>
                <a:gd name="connsiteX119" fmla="*/ 2154897 w 8915176"/>
                <a:gd name="connsiteY119" fmla="*/ 1252810 h 2249424"/>
                <a:gd name="connsiteX120" fmla="*/ 1196230 w 8915176"/>
                <a:gd name="connsiteY120" fmla="*/ 2249424 h 2249424"/>
                <a:gd name="connsiteX121" fmla="*/ 237565 w 8915176"/>
                <a:gd name="connsiteY121" fmla="*/ 1252810 h 2249424"/>
                <a:gd name="connsiteX122" fmla="*/ 1196230 w 8915176"/>
                <a:gd name="connsiteY122" fmla="*/ 256196 h 2249424"/>
                <a:gd name="connsiteX123" fmla="*/ 7343839 w 8915176"/>
                <a:gd name="connsiteY123" fmla="*/ 409435 h 2249424"/>
                <a:gd name="connsiteX124" fmla="*/ 7521829 w 8915176"/>
                <a:gd name="connsiteY124" fmla="*/ 256444 h 2249424"/>
                <a:gd name="connsiteX125" fmla="*/ 7549027 w 8915176"/>
                <a:gd name="connsiteY125" fmla="*/ 262044 h 2249424"/>
                <a:gd name="connsiteX126" fmla="*/ 7571226 w 8915176"/>
                <a:gd name="connsiteY126" fmla="*/ 270244 h 2249424"/>
                <a:gd name="connsiteX127" fmla="*/ 7590624 w 8915176"/>
                <a:gd name="connsiteY127" fmla="*/ 279243 h 2249424"/>
                <a:gd name="connsiteX128" fmla="*/ 7590624 w 8915176"/>
                <a:gd name="connsiteY128" fmla="*/ 350239 h 2249424"/>
                <a:gd name="connsiteX129" fmla="*/ 7583025 w 8915176"/>
                <a:gd name="connsiteY129" fmla="*/ 350239 h 2249424"/>
                <a:gd name="connsiteX130" fmla="*/ 7569426 w 8915176"/>
                <a:gd name="connsiteY130" fmla="*/ 338739 h 2249424"/>
                <a:gd name="connsiteX131" fmla="*/ 7527928 w 8915176"/>
                <a:gd name="connsiteY131" fmla="*/ 314741 h 2249424"/>
                <a:gd name="connsiteX132" fmla="*/ 7446433 w 8915176"/>
                <a:gd name="connsiteY132" fmla="*/ 333040 h 2249424"/>
                <a:gd name="connsiteX133" fmla="*/ 7553027 w 8915176"/>
                <a:gd name="connsiteY133" fmla="*/ 492230 h 2249424"/>
                <a:gd name="connsiteX134" fmla="*/ 7570626 w 8915176"/>
                <a:gd name="connsiteY134" fmla="*/ 479631 h 2249424"/>
                <a:gd name="connsiteX135" fmla="*/ 7343839 w 8915176"/>
                <a:gd name="connsiteY135" fmla="*/ 409435 h 2249424"/>
                <a:gd name="connsiteX136" fmla="*/ 252282 w 8915176"/>
                <a:gd name="connsiteY136" fmla="*/ 0 h 2249424"/>
                <a:gd name="connsiteX137" fmla="*/ 504563 w 8915176"/>
                <a:gd name="connsiteY137" fmla="*/ 262267 h 2249424"/>
                <a:gd name="connsiteX138" fmla="*/ 252282 w 8915176"/>
                <a:gd name="connsiteY138" fmla="*/ 524534 h 2249424"/>
                <a:gd name="connsiteX139" fmla="*/ 0 w 8915176"/>
                <a:gd name="connsiteY139" fmla="*/ 262267 h 2249424"/>
                <a:gd name="connsiteX140" fmla="*/ 252282 w 8915176"/>
                <a:gd name="connsiteY14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87154 w 8915176"/>
                <a:gd name="connsiteY15" fmla="*/ 377637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7787154 w 8915176"/>
                <a:gd name="connsiteY22" fmla="*/ 377637 h 2249424"/>
                <a:gd name="connsiteX23" fmla="*/ 2452728 w 8915176"/>
                <a:gd name="connsiteY23" fmla="*/ 274409 h 2249424"/>
                <a:gd name="connsiteX24" fmla="*/ 3530176 w 8915176"/>
                <a:gd name="connsiteY24" fmla="*/ 277445 h 2249424"/>
                <a:gd name="connsiteX25" fmla="*/ 4055760 w 8915176"/>
                <a:gd name="connsiteY25" fmla="*/ 816364 h 2249424"/>
                <a:gd name="connsiteX26" fmla="*/ 3559375 w 8915176"/>
                <a:gd name="connsiteY26" fmla="*/ 1385639 h 2249424"/>
                <a:gd name="connsiteX27" fmla="*/ 2721360 w 8915176"/>
                <a:gd name="connsiteY27" fmla="*/ 1388437 h 2249424"/>
                <a:gd name="connsiteX28" fmla="*/ 2718440 w 8915176"/>
                <a:gd name="connsiteY28" fmla="*/ 2214092 h 2249424"/>
                <a:gd name="connsiteX29" fmla="*/ 2458568 w 8915176"/>
                <a:gd name="connsiteY29" fmla="*/ 2217127 h 2249424"/>
                <a:gd name="connsiteX30" fmla="*/ 2455648 w 8915176"/>
                <a:gd name="connsiteY30" fmla="*/ 1109172 h 2249424"/>
                <a:gd name="connsiteX31" fmla="*/ 3541854 w 8915176"/>
                <a:gd name="connsiteY31" fmla="*/ 1106137 h 2249424"/>
                <a:gd name="connsiteX32" fmla="*/ 3795887 w 8915176"/>
                <a:gd name="connsiteY32" fmla="*/ 814727 h 2249424"/>
                <a:gd name="connsiteX33" fmla="*/ 3527255 w 8915176"/>
                <a:gd name="connsiteY33" fmla="*/ 541533 h 2249424"/>
                <a:gd name="connsiteX34" fmla="*/ 2458567 w 8915176"/>
                <a:gd name="connsiteY34" fmla="*/ 535463 h 2249424"/>
                <a:gd name="connsiteX35" fmla="*/ 2452728 w 8915176"/>
                <a:gd name="connsiteY35" fmla="*/ 274409 h 2249424"/>
                <a:gd name="connsiteX36" fmla="*/ 5438006 w 8915176"/>
                <a:gd name="connsiteY36" fmla="*/ 269348 h 2249424"/>
                <a:gd name="connsiteX37" fmla="*/ 5944125 w 8915176"/>
                <a:gd name="connsiteY37" fmla="*/ 816363 h 2249424"/>
                <a:gd name="connsiteX38" fmla="*/ 5766984 w 8915176"/>
                <a:gd name="connsiteY38" fmla="*/ 1248028 h 2249424"/>
                <a:gd name="connsiteX39" fmla="*/ 5948991 w 8915176"/>
                <a:gd name="connsiteY39" fmla="*/ 1671748 h 2249424"/>
                <a:gd name="connsiteX40" fmla="*/ 5421305 w 8915176"/>
                <a:gd name="connsiteY40" fmla="*/ 2225222 h 2249424"/>
                <a:gd name="connsiteX41" fmla="*/ 4303134 w 8915176"/>
                <a:gd name="connsiteY41" fmla="*/ 2220162 h 2249424"/>
                <a:gd name="connsiteX42" fmla="*/ 4309792 w 8915176"/>
                <a:gd name="connsiteY42" fmla="*/ 1962145 h 2249424"/>
                <a:gd name="connsiteX43" fmla="*/ 5436878 w 8915176"/>
                <a:gd name="connsiteY43" fmla="*/ 1974287 h 2249424"/>
                <a:gd name="connsiteX44" fmla="*/ 5693830 w 8915176"/>
                <a:gd name="connsiteY44" fmla="*/ 1676808 h 2249424"/>
                <a:gd name="connsiteX45" fmla="*/ 5419358 w 8915176"/>
                <a:gd name="connsiteY45" fmla="*/ 1391472 h 2249424"/>
                <a:gd name="connsiteX46" fmla="*/ 4685643 w 8915176"/>
                <a:gd name="connsiteY46" fmla="*/ 1385400 h 2249424"/>
                <a:gd name="connsiteX47" fmla="*/ 4682723 w 8915176"/>
                <a:gd name="connsiteY47" fmla="*/ 1103100 h 2249424"/>
                <a:gd name="connsiteX48" fmla="*/ 5488618 w 8915176"/>
                <a:gd name="connsiteY48" fmla="*/ 1106136 h 2249424"/>
                <a:gd name="connsiteX49" fmla="*/ 5695931 w 8915176"/>
                <a:gd name="connsiteY49" fmla="*/ 814726 h 2249424"/>
                <a:gd name="connsiteX50" fmla="*/ 5474018 w 8915176"/>
                <a:gd name="connsiteY50" fmla="*/ 541531 h 2249424"/>
                <a:gd name="connsiteX51" fmla="*/ 4405330 w 8915176"/>
                <a:gd name="connsiteY51" fmla="*/ 535461 h 2249424"/>
                <a:gd name="connsiteX52" fmla="*/ 4399490 w 8915176"/>
                <a:gd name="connsiteY52" fmla="*/ 274408 h 2249424"/>
                <a:gd name="connsiteX53" fmla="*/ 5438006 w 8915176"/>
                <a:gd name="connsiteY53" fmla="*/ 269348 h 2249424"/>
                <a:gd name="connsiteX54" fmla="*/ 8713788 w 8915176"/>
                <a:gd name="connsiteY54" fmla="*/ 260244 h 2249424"/>
                <a:gd name="connsiteX55" fmla="*/ 8915176 w 8915176"/>
                <a:gd name="connsiteY55" fmla="*/ 260244 h 2249424"/>
                <a:gd name="connsiteX56" fmla="*/ 8915176 w 8915176"/>
                <a:gd name="connsiteY56" fmla="*/ 317041 h 2249424"/>
                <a:gd name="connsiteX57" fmla="*/ 8788184 w 8915176"/>
                <a:gd name="connsiteY57" fmla="*/ 317041 h 2249424"/>
                <a:gd name="connsiteX58" fmla="*/ 8788184 w 8915176"/>
                <a:gd name="connsiteY58" fmla="*/ 369238 h 2249424"/>
                <a:gd name="connsiteX59" fmla="*/ 8905176 w 8915176"/>
                <a:gd name="connsiteY59" fmla="*/ 369238 h 2249424"/>
                <a:gd name="connsiteX60" fmla="*/ 8905176 w 8915176"/>
                <a:gd name="connsiteY60" fmla="*/ 426034 h 2249424"/>
                <a:gd name="connsiteX61" fmla="*/ 8788184 w 8915176"/>
                <a:gd name="connsiteY61" fmla="*/ 426034 h 2249424"/>
                <a:gd name="connsiteX62" fmla="*/ 8788184 w 8915176"/>
                <a:gd name="connsiteY62" fmla="*/ 501230 h 2249424"/>
                <a:gd name="connsiteX63" fmla="*/ 8915176 w 8915176"/>
                <a:gd name="connsiteY63" fmla="*/ 501230 h 2249424"/>
                <a:gd name="connsiteX64" fmla="*/ 8915176 w 8915176"/>
                <a:gd name="connsiteY64" fmla="*/ 558026 h 2249424"/>
                <a:gd name="connsiteX65" fmla="*/ 8713788 w 8915176"/>
                <a:gd name="connsiteY65" fmla="*/ 558026 h 2249424"/>
                <a:gd name="connsiteX66" fmla="*/ 8713788 w 8915176"/>
                <a:gd name="connsiteY66" fmla="*/ 260244 h 2249424"/>
                <a:gd name="connsiteX67" fmla="*/ 8508438 w 8915176"/>
                <a:gd name="connsiteY67" fmla="*/ 260244 h 2249424"/>
                <a:gd name="connsiteX68" fmla="*/ 8651429 w 8915176"/>
                <a:gd name="connsiteY68" fmla="*/ 260244 h 2249424"/>
                <a:gd name="connsiteX69" fmla="*/ 8651429 w 8915176"/>
                <a:gd name="connsiteY69" fmla="*/ 470631 h 2249424"/>
                <a:gd name="connsiteX70" fmla="*/ 8644830 w 8915176"/>
                <a:gd name="connsiteY70" fmla="*/ 507129 h 2249424"/>
                <a:gd name="connsiteX71" fmla="*/ 8624831 w 8915176"/>
                <a:gd name="connsiteY71" fmla="*/ 536227 h 2249424"/>
                <a:gd name="connsiteX72" fmla="*/ 8589433 w 8915176"/>
                <a:gd name="connsiteY72" fmla="*/ 556226 h 2249424"/>
                <a:gd name="connsiteX73" fmla="*/ 8542436 w 8915176"/>
                <a:gd name="connsiteY73" fmla="*/ 562626 h 2249424"/>
                <a:gd name="connsiteX74" fmla="*/ 8505238 w 8915176"/>
                <a:gd name="connsiteY74" fmla="*/ 561126 h 2249424"/>
                <a:gd name="connsiteX75" fmla="*/ 8474640 w 8915176"/>
                <a:gd name="connsiteY75" fmla="*/ 556826 h 2249424"/>
                <a:gd name="connsiteX76" fmla="*/ 8474640 w 8915176"/>
                <a:gd name="connsiteY76" fmla="*/ 496430 h 2249424"/>
                <a:gd name="connsiteX77" fmla="*/ 8481439 w 8915176"/>
                <a:gd name="connsiteY77" fmla="*/ 496430 h 2249424"/>
                <a:gd name="connsiteX78" fmla="*/ 8500238 w 8915176"/>
                <a:gd name="connsiteY78" fmla="*/ 503129 h 2249424"/>
                <a:gd name="connsiteX79" fmla="*/ 8525437 w 8915176"/>
                <a:gd name="connsiteY79" fmla="*/ 506229 h 2249424"/>
                <a:gd name="connsiteX80" fmla="*/ 8555935 w 8915176"/>
                <a:gd name="connsiteY80" fmla="*/ 500630 h 2249424"/>
                <a:gd name="connsiteX81" fmla="*/ 8571034 w 8915176"/>
                <a:gd name="connsiteY81" fmla="*/ 485031 h 2249424"/>
                <a:gd name="connsiteX82" fmla="*/ 8576134 w 8915176"/>
                <a:gd name="connsiteY82" fmla="*/ 462332 h 2249424"/>
                <a:gd name="connsiteX83" fmla="*/ 8576634 w 8915176"/>
                <a:gd name="connsiteY83" fmla="*/ 433634 h 2249424"/>
                <a:gd name="connsiteX84" fmla="*/ 8576634 w 8915176"/>
                <a:gd name="connsiteY84" fmla="*/ 314241 h 2249424"/>
                <a:gd name="connsiteX85" fmla="*/ 8508438 w 8915176"/>
                <a:gd name="connsiteY85" fmla="*/ 314241 h 2249424"/>
                <a:gd name="connsiteX86" fmla="*/ 8508438 w 8915176"/>
                <a:gd name="connsiteY86" fmla="*/ 260244 h 2249424"/>
                <a:gd name="connsiteX87" fmla="*/ 8189913 w 8915176"/>
                <a:gd name="connsiteY87" fmla="*/ 260244 h 2249424"/>
                <a:gd name="connsiteX88" fmla="*/ 8263509 w 8915176"/>
                <a:gd name="connsiteY88" fmla="*/ 260244 h 2249424"/>
                <a:gd name="connsiteX89" fmla="*/ 8263509 w 8915176"/>
                <a:gd name="connsiteY89" fmla="*/ 437633 h 2249424"/>
                <a:gd name="connsiteX90" fmla="*/ 8369302 w 8915176"/>
                <a:gd name="connsiteY90" fmla="*/ 260244 h 2249424"/>
                <a:gd name="connsiteX91" fmla="*/ 8447097 w 8915176"/>
                <a:gd name="connsiteY91" fmla="*/ 260244 h 2249424"/>
                <a:gd name="connsiteX92" fmla="*/ 8447097 w 8915176"/>
                <a:gd name="connsiteY92" fmla="*/ 558026 h 2249424"/>
                <a:gd name="connsiteX93" fmla="*/ 8373502 w 8915176"/>
                <a:gd name="connsiteY93" fmla="*/ 558026 h 2249424"/>
                <a:gd name="connsiteX94" fmla="*/ 8373502 w 8915176"/>
                <a:gd name="connsiteY94" fmla="*/ 361838 h 2249424"/>
                <a:gd name="connsiteX95" fmla="*/ 8259109 w 8915176"/>
                <a:gd name="connsiteY95" fmla="*/ 558026 h 2249424"/>
                <a:gd name="connsiteX96" fmla="*/ 8189913 w 8915176"/>
                <a:gd name="connsiteY96" fmla="*/ 558026 h 2249424"/>
                <a:gd name="connsiteX97" fmla="*/ 8189913 w 8915176"/>
                <a:gd name="connsiteY97" fmla="*/ 260244 h 2249424"/>
                <a:gd name="connsiteX98" fmla="*/ 7904163 w 8915176"/>
                <a:gd name="connsiteY98" fmla="*/ 260244 h 2249424"/>
                <a:gd name="connsiteX99" fmla="*/ 8120550 w 8915176"/>
                <a:gd name="connsiteY99" fmla="*/ 260244 h 2249424"/>
                <a:gd name="connsiteX100" fmla="*/ 8120550 w 8915176"/>
                <a:gd name="connsiteY100" fmla="*/ 317041 h 2249424"/>
                <a:gd name="connsiteX101" fmla="*/ 7978559 w 8915176"/>
                <a:gd name="connsiteY101" fmla="*/ 317041 h 2249424"/>
                <a:gd name="connsiteX102" fmla="*/ 7978559 w 8915176"/>
                <a:gd name="connsiteY102" fmla="*/ 372037 h 2249424"/>
                <a:gd name="connsiteX103" fmla="*/ 8027756 w 8915176"/>
                <a:gd name="connsiteY103" fmla="*/ 372037 h 2249424"/>
                <a:gd name="connsiteX104" fmla="*/ 8075753 w 8915176"/>
                <a:gd name="connsiteY104" fmla="*/ 375937 h 2249424"/>
                <a:gd name="connsiteX105" fmla="*/ 8136149 w 8915176"/>
                <a:gd name="connsiteY105" fmla="*/ 423134 h 2249424"/>
                <a:gd name="connsiteX106" fmla="*/ 8143149 w 8915176"/>
                <a:gd name="connsiteY106" fmla="*/ 462832 h 2249424"/>
                <a:gd name="connsiteX107" fmla="*/ 8134849 w 8915176"/>
                <a:gd name="connsiteY107" fmla="*/ 502929 h 2249424"/>
                <a:gd name="connsiteX108" fmla="*/ 8112151 w 8915176"/>
                <a:gd name="connsiteY108" fmla="*/ 532828 h 2249424"/>
                <a:gd name="connsiteX109" fmla="*/ 8075053 w 8915176"/>
                <a:gd name="connsiteY109" fmla="*/ 552326 h 2249424"/>
                <a:gd name="connsiteX110" fmla="*/ 8026556 w 8915176"/>
                <a:gd name="connsiteY110" fmla="*/ 558026 h 2249424"/>
                <a:gd name="connsiteX111" fmla="*/ 7904163 w 8915176"/>
                <a:gd name="connsiteY111" fmla="*/ 558026 h 2249424"/>
                <a:gd name="connsiteX112" fmla="*/ 7904163 w 8915176"/>
                <a:gd name="connsiteY112" fmla="*/ 260244 h 2249424"/>
                <a:gd name="connsiteX113" fmla="*/ 7637463 w 8915176"/>
                <a:gd name="connsiteY113" fmla="*/ 260244 h 2249424"/>
                <a:gd name="connsiteX114" fmla="*/ 7712259 w 8915176"/>
                <a:gd name="connsiteY114" fmla="*/ 558026 h 2249424"/>
                <a:gd name="connsiteX115" fmla="*/ 7637463 w 8915176"/>
                <a:gd name="connsiteY115" fmla="*/ 558026 h 2249424"/>
                <a:gd name="connsiteX116" fmla="*/ 7637463 w 8915176"/>
                <a:gd name="connsiteY116" fmla="*/ 260244 h 2249424"/>
                <a:gd name="connsiteX117" fmla="*/ 1196230 w 8915176"/>
                <a:gd name="connsiteY117" fmla="*/ 256196 h 2249424"/>
                <a:gd name="connsiteX118" fmla="*/ 2154897 w 8915176"/>
                <a:gd name="connsiteY118" fmla="*/ 1252810 h 2249424"/>
                <a:gd name="connsiteX119" fmla="*/ 1196230 w 8915176"/>
                <a:gd name="connsiteY119" fmla="*/ 2249424 h 2249424"/>
                <a:gd name="connsiteX120" fmla="*/ 237565 w 8915176"/>
                <a:gd name="connsiteY120" fmla="*/ 1252810 h 2249424"/>
                <a:gd name="connsiteX121" fmla="*/ 1196230 w 8915176"/>
                <a:gd name="connsiteY121" fmla="*/ 256196 h 2249424"/>
                <a:gd name="connsiteX122" fmla="*/ 7343839 w 8915176"/>
                <a:gd name="connsiteY122" fmla="*/ 409435 h 2249424"/>
                <a:gd name="connsiteX123" fmla="*/ 7521829 w 8915176"/>
                <a:gd name="connsiteY123" fmla="*/ 256444 h 2249424"/>
                <a:gd name="connsiteX124" fmla="*/ 7549027 w 8915176"/>
                <a:gd name="connsiteY124" fmla="*/ 262044 h 2249424"/>
                <a:gd name="connsiteX125" fmla="*/ 7571226 w 8915176"/>
                <a:gd name="connsiteY125" fmla="*/ 270244 h 2249424"/>
                <a:gd name="connsiteX126" fmla="*/ 7590624 w 8915176"/>
                <a:gd name="connsiteY126" fmla="*/ 279243 h 2249424"/>
                <a:gd name="connsiteX127" fmla="*/ 7590624 w 8915176"/>
                <a:gd name="connsiteY127" fmla="*/ 350239 h 2249424"/>
                <a:gd name="connsiteX128" fmla="*/ 7583025 w 8915176"/>
                <a:gd name="connsiteY128" fmla="*/ 350239 h 2249424"/>
                <a:gd name="connsiteX129" fmla="*/ 7569426 w 8915176"/>
                <a:gd name="connsiteY129" fmla="*/ 338739 h 2249424"/>
                <a:gd name="connsiteX130" fmla="*/ 7527928 w 8915176"/>
                <a:gd name="connsiteY130" fmla="*/ 314741 h 2249424"/>
                <a:gd name="connsiteX131" fmla="*/ 7446433 w 8915176"/>
                <a:gd name="connsiteY131" fmla="*/ 333040 h 2249424"/>
                <a:gd name="connsiteX132" fmla="*/ 7553027 w 8915176"/>
                <a:gd name="connsiteY132" fmla="*/ 492230 h 2249424"/>
                <a:gd name="connsiteX133" fmla="*/ 7570626 w 8915176"/>
                <a:gd name="connsiteY133" fmla="*/ 479631 h 2249424"/>
                <a:gd name="connsiteX134" fmla="*/ 7343839 w 8915176"/>
                <a:gd name="connsiteY134" fmla="*/ 409435 h 2249424"/>
                <a:gd name="connsiteX135" fmla="*/ 252282 w 8915176"/>
                <a:gd name="connsiteY135" fmla="*/ 0 h 2249424"/>
                <a:gd name="connsiteX136" fmla="*/ 504563 w 8915176"/>
                <a:gd name="connsiteY136" fmla="*/ 262267 h 2249424"/>
                <a:gd name="connsiteX137" fmla="*/ 252282 w 8915176"/>
                <a:gd name="connsiteY137" fmla="*/ 524534 h 2249424"/>
                <a:gd name="connsiteX138" fmla="*/ 0 w 8915176"/>
                <a:gd name="connsiteY138" fmla="*/ 262267 h 2249424"/>
                <a:gd name="connsiteX139" fmla="*/ 252282 w 8915176"/>
                <a:gd name="connsiteY13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76855 w 8915176"/>
                <a:gd name="connsiteY15" fmla="*/ 3930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7776855 w 8915176"/>
                <a:gd name="connsiteY21" fmla="*/ 393036 h 2249424"/>
                <a:gd name="connsiteX22" fmla="*/ 2452728 w 8915176"/>
                <a:gd name="connsiteY22" fmla="*/ 274409 h 2249424"/>
                <a:gd name="connsiteX23" fmla="*/ 3530176 w 8915176"/>
                <a:gd name="connsiteY23" fmla="*/ 277445 h 2249424"/>
                <a:gd name="connsiteX24" fmla="*/ 4055760 w 8915176"/>
                <a:gd name="connsiteY24" fmla="*/ 816364 h 2249424"/>
                <a:gd name="connsiteX25" fmla="*/ 3559375 w 8915176"/>
                <a:gd name="connsiteY25" fmla="*/ 1385639 h 2249424"/>
                <a:gd name="connsiteX26" fmla="*/ 2721360 w 8915176"/>
                <a:gd name="connsiteY26" fmla="*/ 1388437 h 2249424"/>
                <a:gd name="connsiteX27" fmla="*/ 2718440 w 8915176"/>
                <a:gd name="connsiteY27" fmla="*/ 2214092 h 2249424"/>
                <a:gd name="connsiteX28" fmla="*/ 2458568 w 8915176"/>
                <a:gd name="connsiteY28" fmla="*/ 2217127 h 2249424"/>
                <a:gd name="connsiteX29" fmla="*/ 2455648 w 8915176"/>
                <a:gd name="connsiteY29" fmla="*/ 1109172 h 2249424"/>
                <a:gd name="connsiteX30" fmla="*/ 3541854 w 8915176"/>
                <a:gd name="connsiteY30" fmla="*/ 1106137 h 2249424"/>
                <a:gd name="connsiteX31" fmla="*/ 3795887 w 8915176"/>
                <a:gd name="connsiteY31" fmla="*/ 814727 h 2249424"/>
                <a:gd name="connsiteX32" fmla="*/ 3527255 w 8915176"/>
                <a:gd name="connsiteY32" fmla="*/ 541533 h 2249424"/>
                <a:gd name="connsiteX33" fmla="*/ 2458567 w 8915176"/>
                <a:gd name="connsiteY33" fmla="*/ 535463 h 2249424"/>
                <a:gd name="connsiteX34" fmla="*/ 2452728 w 8915176"/>
                <a:gd name="connsiteY34" fmla="*/ 274409 h 2249424"/>
                <a:gd name="connsiteX35" fmla="*/ 5438006 w 8915176"/>
                <a:gd name="connsiteY35" fmla="*/ 269348 h 2249424"/>
                <a:gd name="connsiteX36" fmla="*/ 5944125 w 8915176"/>
                <a:gd name="connsiteY36" fmla="*/ 816363 h 2249424"/>
                <a:gd name="connsiteX37" fmla="*/ 5766984 w 8915176"/>
                <a:gd name="connsiteY37" fmla="*/ 1248028 h 2249424"/>
                <a:gd name="connsiteX38" fmla="*/ 5948991 w 8915176"/>
                <a:gd name="connsiteY38" fmla="*/ 1671748 h 2249424"/>
                <a:gd name="connsiteX39" fmla="*/ 5421305 w 8915176"/>
                <a:gd name="connsiteY39" fmla="*/ 2225222 h 2249424"/>
                <a:gd name="connsiteX40" fmla="*/ 4303134 w 8915176"/>
                <a:gd name="connsiteY40" fmla="*/ 2220162 h 2249424"/>
                <a:gd name="connsiteX41" fmla="*/ 4309792 w 8915176"/>
                <a:gd name="connsiteY41" fmla="*/ 1962145 h 2249424"/>
                <a:gd name="connsiteX42" fmla="*/ 5436878 w 8915176"/>
                <a:gd name="connsiteY42" fmla="*/ 1974287 h 2249424"/>
                <a:gd name="connsiteX43" fmla="*/ 5693830 w 8915176"/>
                <a:gd name="connsiteY43" fmla="*/ 1676808 h 2249424"/>
                <a:gd name="connsiteX44" fmla="*/ 5419358 w 8915176"/>
                <a:gd name="connsiteY44" fmla="*/ 1391472 h 2249424"/>
                <a:gd name="connsiteX45" fmla="*/ 4685643 w 8915176"/>
                <a:gd name="connsiteY45" fmla="*/ 1385400 h 2249424"/>
                <a:gd name="connsiteX46" fmla="*/ 4682723 w 8915176"/>
                <a:gd name="connsiteY46" fmla="*/ 1103100 h 2249424"/>
                <a:gd name="connsiteX47" fmla="*/ 5488618 w 8915176"/>
                <a:gd name="connsiteY47" fmla="*/ 1106136 h 2249424"/>
                <a:gd name="connsiteX48" fmla="*/ 5695931 w 8915176"/>
                <a:gd name="connsiteY48" fmla="*/ 814726 h 2249424"/>
                <a:gd name="connsiteX49" fmla="*/ 5474018 w 8915176"/>
                <a:gd name="connsiteY49" fmla="*/ 541531 h 2249424"/>
                <a:gd name="connsiteX50" fmla="*/ 4405330 w 8915176"/>
                <a:gd name="connsiteY50" fmla="*/ 535461 h 2249424"/>
                <a:gd name="connsiteX51" fmla="*/ 4399490 w 8915176"/>
                <a:gd name="connsiteY51" fmla="*/ 274408 h 2249424"/>
                <a:gd name="connsiteX52" fmla="*/ 5438006 w 8915176"/>
                <a:gd name="connsiteY52" fmla="*/ 269348 h 2249424"/>
                <a:gd name="connsiteX53" fmla="*/ 8713788 w 8915176"/>
                <a:gd name="connsiteY53" fmla="*/ 260244 h 2249424"/>
                <a:gd name="connsiteX54" fmla="*/ 8915176 w 8915176"/>
                <a:gd name="connsiteY54" fmla="*/ 260244 h 2249424"/>
                <a:gd name="connsiteX55" fmla="*/ 8915176 w 8915176"/>
                <a:gd name="connsiteY55" fmla="*/ 317041 h 2249424"/>
                <a:gd name="connsiteX56" fmla="*/ 8788184 w 8915176"/>
                <a:gd name="connsiteY56" fmla="*/ 317041 h 2249424"/>
                <a:gd name="connsiteX57" fmla="*/ 8788184 w 8915176"/>
                <a:gd name="connsiteY57" fmla="*/ 369238 h 2249424"/>
                <a:gd name="connsiteX58" fmla="*/ 8905176 w 8915176"/>
                <a:gd name="connsiteY58" fmla="*/ 369238 h 2249424"/>
                <a:gd name="connsiteX59" fmla="*/ 8905176 w 8915176"/>
                <a:gd name="connsiteY59" fmla="*/ 426034 h 2249424"/>
                <a:gd name="connsiteX60" fmla="*/ 8788184 w 8915176"/>
                <a:gd name="connsiteY60" fmla="*/ 426034 h 2249424"/>
                <a:gd name="connsiteX61" fmla="*/ 8788184 w 8915176"/>
                <a:gd name="connsiteY61" fmla="*/ 501230 h 2249424"/>
                <a:gd name="connsiteX62" fmla="*/ 8915176 w 8915176"/>
                <a:gd name="connsiteY62" fmla="*/ 501230 h 2249424"/>
                <a:gd name="connsiteX63" fmla="*/ 8915176 w 8915176"/>
                <a:gd name="connsiteY63" fmla="*/ 558026 h 2249424"/>
                <a:gd name="connsiteX64" fmla="*/ 8713788 w 8915176"/>
                <a:gd name="connsiteY64" fmla="*/ 558026 h 2249424"/>
                <a:gd name="connsiteX65" fmla="*/ 8713788 w 8915176"/>
                <a:gd name="connsiteY65" fmla="*/ 260244 h 2249424"/>
                <a:gd name="connsiteX66" fmla="*/ 8508438 w 8915176"/>
                <a:gd name="connsiteY66" fmla="*/ 260244 h 2249424"/>
                <a:gd name="connsiteX67" fmla="*/ 8651429 w 8915176"/>
                <a:gd name="connsiteY67" fmla="*/ 260244 h 2249424"/>
                <a:gd name="connsiteX68" fmla="*/ 8651429 w 8915176"/>
                <a:gd name="connsiteY68" fmla="*/ 470631 h 2249424"/>
                <a:gd name="connsiteX69" fmla="*/ 8644830 w 8915176"/>
                <a:gd name="connsiteY69" fmla="*/ 507129 h 2249424"/>
                <a:gd name="connsiteX70" fmla="*/ 8624831 w 8915176"/>
                <a:gd name="connsiteY70" fmla="*/ 536227 h 2249424"/>
                <a:gd name="connsiteX71" fmla="*/ 8589433 w 8915176"/>
                <a:gd name="connsiteY71" fmla="*/ 556226 h 2249424"/>
                <a:gd name="connsiteX72" fmla="*/ 8542436 w 8915176"/>
                <a:gd name="connsiteY72" fmla="*/ 562626 h 2249424"/>
                <a:gd name="connsiteX73" fmla="*/ 8505238 w 8915176"/>
                <a:gd name="connsiteY73" fmla="*/ 561126 h 2249424"/>
                <a:gd name="connsiteX74" fmla="*/ 8474640 w 8915176"/>
                <a:gd name="connsiteY74" fmla="*/ 556826 h 2249424"/>
                <a:gd name="connsiteX75" fmla="*/ 8474640 w 8915176"/>
                <a:gd name="connsiteY75" fmla="*/ 496430 h 2249424"/>
                <a:gd name="connsiteX76" fmla="*/ 8481439 w 8915176"/>
                <a:gd name="connsiteY76" fmla="*/ 496430 h 2249424"/>
                <a:gd name="connsiteX77" fmla="*/ 8500238 w 8915176"/>
                <a:gd name="connsiteY77" fmla="*/ 503129 h 2249424"/>
                <a:gd name="connsiteX78" fmla="*/ 8525437 w 8915176"/>
                <a:gd name="connsiteY78" fmla="*/ 506229 h 2249424"/>
                <a:gd name="connsiteX79" fmla="*/ 8555935 w 8915176"/>
                <a:gd name="connsiteY79" fmla="*/ 500630 h 2249424"/>
                <a:gd name="connsiteX80" fmla="*/ 8571034 w 8915176"/>
                <a:gd name="connsiteY80" fmla="*/ 485031 h 2249424"/>
                <a:gd name="connsiteX81" fmla="*/ 8576134 w 8915176"/>
                <a:gd name="connsiteY81" fmla="*/ 462332 h 2249424"/>
                <a:gd name="connsiteX82" fmla="*/ 8576634 w 8915176"/>
                <a:gd name="connsiteY82" fmla="*/ 433634 h 2249424"/>
                <a:gd name="connsiteX83" fmla="*/ 8576634 w 8915176"/>
                <a:gd name="connsiteY83" fmla="*/ 314241 h 2249424"/>
                <a:gd name="connsiteX84" fmla="*/ 8508438 w 8915176"/>
                <a:gd name="connsiteY84" fmla="*/ 314241 h 2249424"/>
                <a:gd name="connsiteX85" fmla="*/ 8508438 w 8915176"/>
                <a:gd name="connsiteY85" fmla="*/ 260244 h 2249424"/>
                <a:gd name="connsiteX86" fmla="*/ 8189913 w 8915176"/>
                <a:gd name="connsiteY86" fmla="*/ 260244 h 2249424"/>
                <a:gd name="connsiteX87" fmla="*/ 8263509 w 8915176"/>
                <a:gd name="connsiteY87" fmla="*/ 260244 h 2249424"/>
                <a:gd name="connsiteX88" fmla="*/ 8263509 w 8915176"/>
                <a:gd name="connsiteY88" fmla="*/ 437633 h 2249424"/>
                <a:gd name="connsiteX89" fmla="*/ 8369302 w 8915176"/>
                <a:gd name="connsiteY89" fmla="*/ 260244 h 2249424"/>
                <a:gd name="connsiteX90" fmla="*/ 8447097 w 8915176"/>
                <a:gd name="connsiteY90" fmla="*/ 260244 h 2249424"/>
                <a:gd name="connsiteX91" fmla="*/ 8447097 w 8915176"/>
                <a:gd name="connsiteY91" fmla="*/ 558026 h 2249424"/>
                <a:gd name="connsiteX92" fmla="*/ 8373502 w 8915176"/>
                <a:gd name="connsiteY92" fmla="*/ 558026 h 2249424"/>
                <a:gd name="connsiteX93" fmla="*/ 8373502 w 8915176"/>
                <a:gd name="connsiteY93" fmla="*/ 361838 h 2249424"/>
                <a:gd name="connsiteX94" fmla="*/ 8259109 w 8915176"/>
                <a:gd name="connsiteY94" fmla="*/ 558026 h 2249424"/>
                <a:gd name="connsiteX95" fmla="*/ 8189913 w 8915176"/>
                <a:gd name="connsiteY95" fmla="*/ 558026 h 2249424"/>
                <a:gd name="connsiteX96" fmla="*/ 8189913 w 8915176"/>
                <a:gd name="connsiteY96" fmla="*/ 260244 h 2249424"/>
                <a:gd name="connsiteX97" fmla="*/ 7904163 w 8915176"/>
                <a:gd name="connsiteY97" fmla="*/ 260244 h 2249424"/>
                <a:gd name="connsiteX98" fmla="*/ 8120550 w 8915176"/>
                <a:gd name="connsiteY98" fmla="*/ 260244 h 2249424"/>
                <a:gd name="connsiteX99" fmla="*/ 8120550 w 8915176"/>
                <a:gd name="connsiteY99" fmla="*/ 317041 h 2249424"/>
                <a:gd name="connsiteX100" fmla="*/ 7978559 w 8915176"/>
                <a:gd name="connsiteY100" fmla="*/ 317041 h 2249424"/>
                <a:gd name="connsiteX101" fmla="*/ 7978559 w 8915176"/>
                <a:gd name="connsiteY101" fmla="*/ 372037 h 2249424"/>
                <a:gd name="connsiteX102" fmla="*/ 8027756 w 8915176"/>
                <a:gd name="connsiteY102" fmla="*/ 372037 h 2249424"/>
                <a:gd name="connsiteX103" fmla="*/ 8075753 w 8915176"/>
                <a:gd name="connsiteY103" fmla="*/ 375937 h 2249424"/>
                <a:gd name="connsiteX104" fmla="*/ 8136149 w 8915176"/>
                <a:gd name="connsiteY104" fmla="*/ 423134 h 2249424"/>
                <a:gd name="connsiteX105" fmla="*/ 8143149 w 8915176"/>
                <a:gd name="connsiteY105" fmla="*/ 462832 h 2249424"/>
                <a:gd name="connsiteX106" fmla="*/ 8134849 w 8915176"/>
                <a:gd name="connsiteY106" fmla="*/ 502929 h 2249424"/>
                <a:gd name="connsiteX107" fmla="*/ 8112151 w 8915176"/>
                <a:gd name="connsiteY107" fmla="*/ 532828 h 2249424"/>
                <a:gd name="connsiteX108" fmla="*/ 8075053 w 8915176"/>
                <a:gd name="connsiteY108" fmla="*/ 552326 h 2249424"/>
                <a:gd name="connsiteX109" fmla="*/ 8026556 w 8915176"/>
                <a:gd name="connsiteY109" fmla="*/ 558026 h 2249424"/>
                <a:gd name="connsiteX110" fmla="*/ 7904163 w 8915176"/>
                <a:gd name="connsiteY110" fmla="*/ 558026 h 2249424"/>
                <a:gd name="connsiteX111" fmla="*/ 7904163 w 8915176"/>
                <a:gd name="connsiteY111" fmla="*/ 260244 h 2249424"/>
                <a:gd name="connsiteX112" fmla="*/ 7637463 w 8915176"/>
                <a:gd name="connsiteY112" fmla="*/ 260244 h 2249424"/>
                <a:gd name="connsiteX113" fmla="*/ 7712259 w 8915176"/>
                <a:gd name="connsiteY113" fmla="*/ 558026 h 2249424"/>
                <a:gd name="connsiteX114" fmla="*/ 7637463 w 8915176"/>
                <a:gd name="connsiteY114" fmla="*/ 558026 h 2249424"/>
                <a:gd name="connsiteX115" fmla="*/ 7637463 w 8915176"/>
                <a:gd name="connsiteY115" fmla="*/ 260244 h 2249424"/>
                <a:gd name="connsiteX116" fmla="*/ 1196230 w 8915176"/>
                <a:gd name="connsiteY116" fmla="*/ 256196 h 2249424"/>
                <a:gd name="connsiteX117" fmla="*/ 2154897 w 8915176"/>
                <a:gd name="connsiteY117" fmla="*/ 1252810 h 2249424"/>
                <a:gd name="connsiteX118" fmla="*/ 1196230 w 8915176"/>
                <a:gd name="connsiteY118" fmla="*/ 2249424 h 2249424"/>
                <a:gd name="connsiteX119" fmla="*/ 237565 w 8915176"/>
                <a:gd name="connsiteY119" fmla="*/ 1252810 h 2249424"/>
                <a:gd name="connsiteX120" fmla="*/ 1196230 w 8915176"/>
                <a:gd name="connsiteY120" fmla="*/ 256196 h 2249424"/>
                <a:gd name="connsiteX121" fmla="*/ 7343839 w 8915176"/>
                <a:gd name="connsiteY121" fmla="*/ 409435 h 2249424"/>
                <a:gd name="connsiteX122" fmla="*/ 7521829 w 8915176"/>
                <a:gd name="connsiteY122" fmla="*/ 256444 h 2249424"/>
                <a:gd name="connsiteX123" fmla="*/ 7549027 w 8915176"/>
                <a:gd name="connsiteY123" fmla="*/ 262044 h 2249424"/>
                <a:gd name="connsiteX124" fmla="*/ 7571226 w 8915176"/>
                <a:gd name="connsiteY124" fmla="*/ 270244 h 2249424"/>
                <a:gd name="connsiteX125" fmla="*/ 7590624 w 8915176"/>
                <a:gd name="connsiteY125" fmla="*/ 279243 h 2249424"/>
                <a:gd name="connsiteX126" fmla="*/ 7590624 w 8915176"/>
                <a:gd name="connsiteY126" fmla="*/ 350239 h 2249424"/>
                <a:gd name="connsiteX127" fmla="*/ 7583025 w 8915176"/>
                <a:gd name="connsiteY127" fmla="*/ 350239 h 2249424"/>
                <a:gd name="connsiteX128" fmla="*/ 7569426 w 8915176"/>
                <a:gd name="connsiteY128" fmla="*/ 338739 h 2249424"/>
                <a:gd name="connsiteX129" fmla="*/ 7527928 w 8915176"/>
                <a:gd name="connsiteY129" fmla="*/ 314741 h 2249424"/>
                <a:gd name="connsiteX130" fmla="*/ 7446433 w 8915176"/>
                <a:gd name="connsiteY130" fmla="*/ 333040 h 2249424"/>
                <a:gd name="connsiteX131" fmla="*/ 7553027 w 8915176"/>
                <a:gd name="connsiteY131" fmla="*/ 492230 h 2249424"/>
                <a:gd name="connsiteX132" fmla="*/ 7570626 w 8915176"/>
                <a:gd name="connsiteY132" fmla="*/ 479631 h 2249424"/>
                <a:gd name="connsiteX133" fmla="*/ 7343839 w 8915176"/>
                <a:gd name="connsiteY133" fmla="*/ 409435 h 2249424"/>
                <a:gd name="connsiteX134" fmla="*/ 252282 w 8915176"/>
                <a:gd name="connsiteY134" fmla="*/ 0 h 2249424"/>
                <a:gd name="connsiteX135" fmla="*/ 504563 w 8915176"/>
                <a:gd name="connsiteY135" fmla="*/ 262267 h 2249424"/>
                <a:gd name="connsiteX136" fmla="*/ 252282 w 8915176"/>
                <a:gd name="connsiteY136" fmla="*/ 524534 h 2249424"/>
                <a:gd name="connsiteX137" fmla="*/ 0 w 8915176"/>
                <a:gd name="connsiteY137" fmla="*/ 262267 h 2249424"/>
                <a:gd name="connsiteX138" fmla="*/ 252282 w 8915176"/>
                <a:gd name="connsiteY13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66555 w 8915176"/>
                <a:gd name="connsiteY15" fmla="*/ 3995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7766555 w 8915176"/>
                <a:gd name="connsiteY20" fmla="*/ 399536 h 2249424"/>
                <a:gd name="connsiteX21" fmla="*/ 2452728 w 8915176"/>
                <a:gd name="connsiteY21" fmla="*/ 274409 h 2249424"/>
                <a:gd name="connsiteX22" fmla="*/ 3530176 w 8915176"/>
                <a:gd name="connsiteY22" fmla="*/ 277445 h 2249424"/>
                <a:gd name="connsiteX23" fmla="*/ 4055760 w 8915176"/>
                <a:gd name="connsiteY23" fmla="*/ 816364 h 2249424"/>
                <a:gd name="connsiteX24" fmla="*/ 3559375 w 8915176"/>
                <a:gd name="connsiteY24" fmla="*/ 1385639 h 2249424"/>
                <a:gd name="connsiteX25" fmla="*/ 2721360 w 8915176"/>
                <a:gd name="connsiteY25" fmla="*/ 1388437 h 2249424"/>
                <a:gd name="connsiteX26" fmla="*/ 2718440 w 8915176"/>
                <a:gd name="connsiteY26" fmla="*/ 2214092 h 2249424"/>
                <a:gd name="connsiteX27" fmla="*/ 2458568 w 8915176"/>
                <a:gd name="connsiteY27" fmla="*/ 2217127 h 2249424"/>
                <a:gd name="connsiteX28" fmla="*/ 2455648 w 8915176"/>
                <a:gd name="connsiteY28" fmla="*/ 1109172 h 2249424"/>
                <a:gd name="connsiteX29" fmla="*/ 3541854 w 8915176"/>
                <a:gd name="connsiteY29" fmla="*/ 1106137 h 2249424"/>
                <a:gd name="connsiteX30" fmla="*/ 3795887 w 8915176"/>
                <a:gd name="connsiteY30" fmla="*/ 814727 h 2249424"/>
                <a:gd name="connsiteX31" fmla="*/ 3527255 w 8915176"/>
                <a:gd name="connsiteY31" fmla="*/ 541533 h 2249424"/>
                <a:gd name="connsiteX32" fmla="*/ 2458567 w 8915176"/>
                <a:gd name="connsiteY32" fmla="*/ 535463 h 2249424"/>
                <a:gd name="connsiteX33" fmla="*/ 2452728 w 8915176"/>
                <a:gd name="connsiteY33" fmla="*/ 274409 h 2249424"/>
                <a:gd name="connsiteX34" fmla="*/ 5438006 w 8915176"/>
                <a:gd name="connsiteY34" fmla="*/ 269348 h 2249424"/>
                <a:gd name="connsiteX35" fmla="*/ 5944125 w 8915176"/>
                <a:gd name="connsiteY35" fmla="*/ 816363 h 2249424"/>
                <a:gd name="connsiteX36" fmla="*/ 5766984 w 8915176"/>
                <a:gd name="connsiteY36" fmla="*/ 1248028 h 2249424"/>
                <a:gd name="connsiteX37" fmla="*/ 5948991 w 8915176"/>
                <a:gd name="connsiteY37" fmla="*/ 1671748 h 2249424"/>
                <a:gd name="connsiteX38" fmla="*/ 5421305 w 8915176"/>
                <a:gd name="connsiteY38" fmla="*/ 2225222 h 2249424"/>
                <a:gd name="connsiteX39" fmla="*/ 4303134 w 8915176"/>
                <a:gd name="connsiteY39" fmla="*/ 2220162 h 2249424"/>
                <a:gd name="connsiteX40" fmla="*/ 4309792 w 8915176"/>
                <a:gd name="connsiteY40" fmla="*/ 1962145 h 2249424"/>
                <a:gd name="connsiteX41" fmla="*/ 5436878 w 8915176"/>
                <a:gd name="connsiteY41" fmla="*/ 1974287 h 2249424"/>
                <a:gd name="connsiteX42" fmla="*/ 5693830 w 8915176"/>
                <a:gd name="connsiteY42" fmla="*/ 1676808 h 2249424"/>
                <a:gd name="connsiteX43" fmla="*/ 5419358 w 8915176"/>
                <a:gd name="connsiteY43" fmla="*/ 1391472 h 2249424"/>
                <a:gd name="connsiteX44" fmla="*/ 4685643 w 8915176"/>
                <a:gd name="connsiteY44" fmla="*/ 1385400 h 2249424"/>
                <a:gd name="connsiteX45" fmla="*/ 4682723 w 8915176"/>
                <a:gd name="connsiteY45" fmla="*/ 1103100 h 2249424"/>
                <a:gd name="connsiteX46" fmla="*/ 5488618 w 8915176"/>
                <a:gd name="connsiteY46" fmla="*/ 1106136 h 2249424"/>
                <a:gd name="connsiteX47" fmla="*/ 5695931 w 8915176"/>
                <a:gd name="connsiteY47" fmla="*/ 814726 h 2249424"/>
                <a:gd name="connsiteX48" fmla="*/ 5474018 w 8915176"/>
                <a:gd name="connsiteY48" fmla="*/ 541531 h 2249424"/>
                <a:gd name="connsiteX49" fmla="*/ 4405330 w 8915176"/>
                <a:gd name="connsiteY49" fmla="*/ 535461 h 2249424"/>
                <a:gd name="connsiteX50" fmla="*/ 4399490 w 8915176"/>
                <a:gd name="connsiteY50" fmla="*/ 274408 h 2249424"/>
                <a:gd name="connsiteX51" fmla="*/ 5438006 w 8915176"/>
                <a:gd name="connsiteY51" fmla="*/ 269348 h 2249424"/>
                <a:gd name="connsiteX52" fmla="*/ 8713788 w 8915176"/>
                <a:gd name="connsiteY52" fmla="*/ 260244 h 2249424"/>
                <a:gd name="connsiteX53" fmla="*/ 8915176 w 8915176"/>
                <a:gd name="connsiteY53" fmla="*/ 260244 h 2249424"/>
                <a:gd name="connsiteX54" fmla="*/ 8915176 w 8915176"/>
                <a:gd name="connsiteY54" fmla="*/ 317041 h 2249424"/>
                <a:gd name="connsiteX55" fmla="*/ 8788184 w 8915176"/>
                <a:gd name="connsiteY55" fmla="*/ 317041 h 2249424"/>
                <a:gd name="connsiteX56" fmla="*/ 8788184 w 8915176"/>
                <a:gd name="connsiteY56" fmla="*/ 369238 h 2249424"/>
                <a:gd name="connsiteX57" fmla="*/ 8905176 w 8915176"/>
                <a:gd name="connsiteY57" fmla="*/ 369238 h 2249424"/>
                <a:gd name="connsiteX58" fmla="*/ 8905176 w 8915176"/>
                <a:gd name="connsiteY58" fmla="*/ 426034 h 2249424"/>
                <a:gd name="connsiteX59" fmla="*/ 8788184 w 8915176"/>
                <a:gd name="connsiteY59" fmla="*/ 426034 h 2249424"/>
                <a:gd name="connsiteX60" fmla="*/ 8788184 w 8915176"/>
                <a:gd name="connsiteY60" fmla="*/ 501230 h 2249424"/>
                <a:gd name="connsiteX61" fmla="*/ 8915176 w 8915176"/>
                <a:gd name="connsiteY61" fmla="*/ 501230 h 2249424"/>
                <a:gd name="connsiteX62" fmla="*/ 8915176 w 8915176"/>
                <a:gd name="connsiteY62" fmla="*/ 558026 h 2249424"/>
                <a:gd name="connsiteX63" fmla="*/ 8713788 w 8915176"/>
                <a:gd name="connsiteY63" fmla="*/ 558026 h 2249424"/>
                <a:gd name="connsiteX64" fmla="*/ 8713788 w 8915176"/>
                <a:gd name="connsiteY64" fmla="*/ 260244 h 2249424"/>
                <a:gd name="connsiteX65" fmla="*/ 8508438 w 8915176"/>
                <a:gd name="connsiteY65" fmla="*/ 260244 h 2249424"/>
                <a:gd name="connsiteX66" fmla="*/ 8651429 w 8915176"/>
                <a:gd name="connsiteY66" fmla="*/ 260244 h 2249424"/>
                <a:gd name="connsiteX67" fmla="*/ 8651429 w 8915176"/>
                <a:gd name="connsiteY67" fmla="*/ 470631 h 2249424"/>
                <a:gd name="connsiteX68" fmla="*/ 8644830 w 8915176"/>
                <a:gd name="connsiteY68" fmla="*/ 507129 h 2249424"/>
                <a:gd name="connsiteX69" fmla="*/ 8624831 w 8915176"/>
                <a:gd name="connsiteY69" fmla="*/ 536227 h 2249424"/>
                <a:gd name="connsiteX70" fmla="*/ 8589433 w 8915176"/>
                <a:gd name="connsiteY70" fmla="*/ 556226 h 2249424"/>
                <a:gd name="connsiteX71" fmla="*/ 8542436 w 8915176"/>
                <a:gd name="connsiteY71" fmla="*/ 562626 h 2249424"/>
                <a:gd name="connsiteX72" fmla="*/ 8505238 w 8915176"/>
                <a:gd name="connsiteY72" fmla="*/ 561126 h 2249424"/>
                <a:gd name="connsiteX73" fmla="*/ 8474640 w 8915176"/>
                <a:gd name="connsiteY73" fmla="*/ 556826 h 2249424"/>
                <a:gd name="connsiteX74" fmla="*/ 8474640 w 8915176"/>
                <a:gd name="connsiteY74" fmla="*/ 496430 h 2249424"/>
                <a:gd name="connsiteX75" fmla="*/ 8481439 w 8915176"/>
                <a:gd name="connsiteY75" fmla="*/ 496430 h 2249424"/>
                <a:gd name="connsiteX76" fmla="*/ 8500238 w 8915176"/>
                <a:gd name="connsiteY76" fmla="*/ 503129 h 2249424"/>
                <a:gd name="connsiteX77" fmla="*/ 8525437 w 8915176"/>
                <a:gd name="connsiteY77" fmla="*/ 506229 h 2249424"/>
                <a:gd name="connsiteX78" fmla="*/ 8555935 w 8915176"/>
                <a:gd name="connsiteY78" fmla="*/ 500630 h 2249424"/>
                <a:gd name="connsiteX79" fmla="*/ 8571034 w 8915176"/>
                <a:gd name="connsiteY79" fmla="*/ 485031 h 2249424"/>
                <a:gd name="connsiteX80" fmla="*/ 8576134 w 8915176"/>
                <a:gd name="connsiteY80" fmla="*/ 462332 h 2249424"/>
                <a:gd name="connsiteX81" fmla="*/ 8576634 w 8915176"/>
                <a:gd name="connsiteY81" fmla="*/ 433634 h 2249424"/>
                <a:gd name="connsiteX82" fmla="*/ 8576634 w 8915176"/>
                <a:gd name="connsiteY82" fmla="*/ 314241 h 2249424"/>
                <a:gd name="connsiteX83" fmla="*/ 8508438 w 8915176"/>
                <a:gd name="connsiteY83" fmla="*/ 314241 h 2249424"/>
                <a:gd name="connsiteX84" fmla="*/ 8508438 w 8915176"/>
                <a:gd name="connsiteY84" fmla="*/ 260244 h 2249424"/>
                <a:gd name="connsiteX85" fmla="*/ 8189913 w 8915176"/>
                <a:gd name="connsiteY85" fmla="*/ 260244 h 2249424"/>
                <a:gd name="connsiteX86" fmla="*/ 8263509 w 8915176"/>
                <a:gd name="connsiteY86" fmla="*/ 260244 h 2249424"/>
                <a:gd name="connsiteX87" fmla="*/ 8263509 w 8915176"/>
                <a:gd name="connsiteY87" fmla="*/ 437633 h 2249424"/>
                <a:gd name="connsiteX88" fmla="*/ 8369302 w 8915176"/>
                <a:gd name="connsiteY88" fmla="*/ 260244 h 2249424"/>
                <a:gd name="connsiteX89" fmla="*/ 8447097 w 8915176"/>
                <a:gd name="connsiteY89" fmla="*/ 260244 h 2249424"/>
                <a:gd name="connsiteX90" fmla="*/ 8447097 w 8915176"/>
                <a:gd name="connsiteY90" fmla="*/ 558026 h 2249424"/>
                <a:gd name="connsiteX91" fmla="*/ 8373502 w 8915176"/>
                <a:gd name="connsiteY91" fmla="*/ 558026 h 2249424"/>
                <a:gd name="connsiteX92" fmla="*/ 8373502 w 8915176"/>
                <a:gd name="connsiteY92" fmla="*/ 361838 h 2249424"/>
                <a:gd name="connsiteX93" fmla="*/ 8259109 w 8915176"/>
                <a:gd name="connsiteY93" fmla="*/ 558026 h 2249424"/>
                <a:gd name="connsiteX94" fmla="*/ 8189913 w 8915176"/>
                <a:gd name="connsiteY94" fmla="*/ 558026 h 2249424"/>
                <a:gd name="connsiteX95" fmla="*/ 8189913 w 8915176"/>
                <a:gd name="connsiteY95" fmla="*/ 260244 h 2249424"/>
                <a:gd name="connsiteX96" fmla="*/ 7904163 w 8915176"/>
                <a:gd name="connsiteY96" fmla="*/ 260244 h 2249424"/>
                <a:gd name="connsiteX97" fmla="*/ 8120550 w 8915176"/>
                <a:gd name="connsiteY97" fmla="*/ 260244 h 2249424"/>
                <a:gd name="connsiteX98" fmla="*/ 8120550 w 8915176"/>
                <a:gd name="connsiteY98" fmla="*/ 317041 h 2249424"/>
                <a:gd name="connsiteX99" fmla="*/ 7978559 w 8915176"/>
                <a:gd name="connsiteY99" fmla="*/ 317041 h 2249424"/>
                <a:gd name="connsiteX100" fmla="*/ 7978559 w 8915176"/>
                <a:gd name="connsiteY100" fmla="*/ 372037 h 2249424"/>
                <a:gd name="connsiteX101" fmla="*/ 8027756 w 8915176"/>
                <a:gd name="connsiteY101" fmla="*/ 372037 h 2249424"/>
                <a:gd name="connsiteX102" fmla="*/ 8075753 w 8915176"/>
                <a:gd name="connsiteY102" fmla="*/ 375937 h 2249424"/>
                <a:gd name="connsiteX103" fmla="*/ 8136149 w 8915176"/>
                <a:gd name="connsiteY103" fmla="*/ 423134 h 2249424"/>
                <a:gd name="connsiteX104" fmla="*/ 8143149 w 8915176"/>
                <a:gd name="connsiteY104" fmla="*/ 462832 h 2249424"/>
                <a:gd name="connsiteX105" fmla="*/ 8134849 w 8915176"/>
                <a:gd name="connsiteY105" fmla="*/ 502929 h 2249424"/>
                <a:gd name="connsiteX106" fmla="*/ 8112151 w 8915176"/>
                <a:gd name="connsiteY106" fmla="*/ 532828 h 2249424"/>
                <a:gd name="connsiteX107" fmla="*/ 8075053 w 8915176"/>
                <a:gd name="connsiteY107" fmla="*/ 552326 h 2249424"/>
                <a:gd name="connsiteX108" fmla="*/ 8026556 w 8915176"/>
                <a:gd name="connsiteY108" fmla="*/ 558026 h 2249424"/>
                <a:gd name="connsiteX109" fmla="*/ 7904163 w 8915176"/>
                <a:gd name="connsiteY109" fmla="*/ 558026 h 2249424"/>
                <a:gd name="connsiteX110" fmla="*/ 7904163 w 8915176"/>
                <a:gd name="connsiteY110" fmla="*/ 260244 h 2249424"/>
                <a:gd name="connsiteX111" fmla="*/ 7637463 w 8915176"/>
                <a:gd name="connsiteY111" fmla="*/ 260244 h 2249424"/>
                <a:gd name="connsiteX112" fmla="*/ 7712259 w 8915176"/>
                <a:gd name="connsiteY112" fmla="*/ 558026 h 2249424"/>
                <a:gd name="connsiteX113" fmla="*/ 7637463 w 8915176"/>
                <a:gd name="connsiteY113" fmla="*/ 558026 h 2249424"/>
                <a:gd name="connsiteX114" fmla="*/ 7637463 w 8915176"/>
                <a:gd name="connsiteY114" fmla="*/ 260244 h 2249424"/>
                <a:gd name="connsiteX115" fmla="*/ 1196230 w 8915176"/>
                <a:gd name="connsiteY115" fmla="*/ 256196 h 2249424"/>
                <a:gd name="connsiteX116" fmla="*/ 2154897 w 8915176"/>
                <a:gd name="connsiteY116" fmla="*/ 1252810 h 2249424"/>
                <a:gd name="connsiteX117" fmla="*/ 1196230 w 8915176"/>
                <a:gd name="connsiteY117" fmla="*/ 2249424 h 2249424"/>
                <a:gd name="connsiteX118" fmla="*/ 237565 w 8915176"/>
                <a:gd name="connsiteY118" fmla="*/ 1252810 h 2249424"/>
                <a:gd name="connsiteX119" fmla="*/ 1196230 w 8915176"/>
                <a:gd name="connsiteY119" fmla="*/ 256196 h 2249424"/>
                <a:gd name="connsiteX120" fmla="*/ 7343839 w 8915176"/>
                <a:gd name="connsiteY120" fmla="*/ 409435 h 2249424"/>
                <a:gd name="connsiteX121" fmla="*/ 7521829 w 8915176"/>
                <a:gd name="connsiteY121" fmla="*/ 256444 h 2249424"/>
                <a:gd name="connsiteX122" fmla="*/ 7549027 w 8915176"/>
                <a:gd name="connsiteY122" fmla="*/ 262044 h 2249424"/>
                <a:gd name="connsiteX123" fmla="*/ 7571226 w 8915176"/>
                <a:gd name="connsiteY123" fmla="*/ 270244 h 2249424"/>
                <a:gd name="connsiteX124" fmla="*/ 7590624 w 8915176"/>
                <a:gd name="connsiteY124" fmla="*/ 279243 h 2249424"/>
                <a:gd name="connsiteX125" fmla="*/ 7590624 w 8915176"/>
                <a:gd name="connsiteY125" fmla="*/ 350239 h 2249424"/>
                <a:gd name="connsiteX126" fmla="*/ 7583025 w 8915176"/>
                <a:gd name="connsiteY126" fmla="*/ 350239 h 2249424"/>
                <a:gd name="connsiteX127" fmla="*/ 7569426 w 8915176"/>
                <a:gd name="connsiteY127" fmla="*/ 338739 h 2249424"/>
                <a:gd name="connsiteX128" fmla="*/ 7527928 w 8915176"/>
                <a:gd name="connsiteY128" fmla="*/ 314741 h 2249424"/>
                <a:gd name="connsiteX129" fmla="*/ 7446433 w 8915176"/>
                <a:gd name="connsiteY129" fmla="*/ 333040 h 2249424"/>
                <a:gd name="connsiteX130" fmla="*/ 7553027 w 8915176"/>
                <a:gd name="connsiteY130" fmla="*/ 492230 h 2249424"/>
                <a:gd name="connsiteX131" fmla="*/ 7570626 w 8915176"/>
                <a:gd name="connsiteY131" fmla="*/ 479631 h 2249424"/>
                <a:gd name="connsiteX132" fmla="*/ 7343839 w 8915176"/>
                <a:gd name="connsiteY132" fmla="*/ 409435 h 2249424"/>
                <a:gd name="connsiteX133" fmla="*/ 252282 w 8915176"/>
                <a:gd name="connsiteY133" fmla="*/ 0 h 2249424"/>
                <a:gd name="connsiteX134" fmla="*/ 504563 w 8915176"/>
                <a:gd name="connsiteY134" fmla="*/ 262267 h 2249424"/>
                <a:gd name="connsiteX135" fmla="*/ 252282 w 8915176"/>
                <a:gd name="connsiteY135" fmla="*/ 524534 h 2249424"/>
                <a:gd name="connsiteX136" fmla="*/ 0 w 8915176"/>
                <a:gd name="connsiteY136" fmla="*/ 262267 h 2249424"/>
                <a:gd name="connsiteX137" fmla="*/ 252282 w 8915176"/>
                <a:gd name="connsiteY13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53856 w 8915176"/>
                <a:gd name="connsiteY15" fmla="*/ 403436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7753856 w 8915176"/>
                <a:gd name="connsiteY19" fmla="*/ 403436 h 2249424"/>
                <a:gd name="connsiteX20" fmla="*/ 2452728 w 8915176"/>
                <a:gd name="connsiteY20" fmla="*/ 274409 h 2249424"/>
                <a:gd name="connsiteX21" fmla="*/ 3530176 w 8915176"/>
                <a:gd name="connsiteY21" fmla="*/ 277445 h 2249424"/>
                <a:gd name="connsiteX22" fmla="*/ 4055760 w 8915176"/>
                <a:gd name="connsiteY22" fmla="*/ 816364 h 2249424"/>
                <a:gd name="connsiteX23" fmla="*/ 3559375 w 8915176"/>
                <a:gd name="connsiteY23" fmla="*/ 1385639 h 2249424"/>
                <a:gd name="connsiteX24" fmla="*/ 2721360 w 8915176"/>
                <a:gd name="connsiteY24" fmla="*/ 1388437 h 2249424"/>
                <a:gd name="connsiteX25" fmla="*/ 2718440 w 8915176"/>
                <a:gd name="connsiteY25" fmla="*/ 2214092 h 2249424"/>
                <a:gd name="connsiteX26" fmla="*/ 2458568 w 8915176"/>
                <a:gd name="connsiteY26" fmla="*/ 2217127 h 2249424"/>
                <a:gd name="connsiteX27" fmla="*/ 2455648 w 8915176"/>
                <a:gd name="connsiteY27" fmla="*/ 1109172 h 2249424"/>
                <a:gd name="connsiteX28" fmla="*/ 3541854 w 8915176"/>
                <a:gd name="connsiteY28" fmla="*/ 1106137 h 2249424"/>
                <a:gd name="connsiteX29" fmla="*/ 3795887 w 8915176"/>
                <a:gd name="connsiteY29" fmla="*/ 814727 h 2249424"/>
                <a:gd name="connsiteX30" fmla="*/ 3527255 w 8915176"/>
                <a:gd name="connsiteY30" fmla="*/ 541533 h 2249424"/>
                <a:gd name="connsiteX31" fmla="*/ 2458567 w 8915176"/>
                <a:gd name="connsiteY31" fmla="*/ 535463 h 2249424"/>
                <a:gd name="connsiteX32" fmla="*/ 2452728 w 8915176"/>
                <a:gd name="connsiteY32" fmla="*/ 274409 h 2249424"/>
                <a:gd name="connsiteX33" fmla="*/ 5438006 w 8915176"/>
                <a:gd name="connsiteY33" fmla="*/ 269348 h 2249424"/>
                <a:gd name="connsiteX34" fmla="*/ 5944125 w 8915176"/>
                <a:gd name="connsiteY34" fmla="*/ 816363 h 2249424"/>
                <a:gd name="connsiteX35" fmla="*/ 5766984 w 8915176"/>
                <a:gd name="connsiteY35" fmla="*/ 1248028 h 2249424"/>
                <a:gd name="connsiteX36" fmla="*/ 5948991 w 8915176"/>
                <a:gd name="connsiteY36" fmla="*/ 1671748 h 2249424"/>
                <a:gd name="connsiteX37" fmla="*/ 5421305 w 8915176"/>
                <a:gd name="connsiteY37" fmla="*/ 2225222 h 2249424"/>
                <a:gd name="connsiteX38" fmla="*/ 4303134 w 8915176"/>
                <a:gd name="connsiteY38" fmla="*/ 2220162 h 2249424"/>
                <a:gd name="connsiteX39" fmla="*/ 4309792 w 8915176"/>
                <a:gd name="connsiteY39" fmla="*/ 1962145 h 2249424"/>
                <a:gd name="connsiteX40" fmla="*/ 5436878 w 8915176"/>
                <a:gd name="connsiteY40" fmla="*/ 1974287 h 2249424"/>
                <a:gd name="connsiteX41" fmla="*/ 5693830 w 8915176"/>
                <a:gd name="connsiteY41" fmla="*/ 1676808 h 2249424"/>
                <a:gd name="connsiteX42" fmla="*/ 5419358 w 8915176"/>
                <a:gd name="connsiteY42" fmla="*/ 1391472 h 2249424"/>
                <a:gd name="connsiteX43" fmla="*/ 4685643 w 8915176"/>
                <a:gd name="connsiteY43" fmla="*/ 1385400 h 2249424"/>
                <a:gd name="connsiteX44" fmla="*/ 4682723 w 8915176"/>
                <a:gd name="connsiteY44" fmla="*/ 1103100 h 2249424"/>
                <a:gd name="connsiteX45" fmla="*/ 5488618 w 8915176"/>
                <a:gd name="connsiteY45" fmla="*/ 1106136 h 2249424"/>
                <a:gd name="connsiteX46" fmla="*/ 5695931 w 8915176"/>
                <a:gd name="connsiteY46" fmla="*/ 814726 h 2249424"/>
                <a:gd name="connsiteX47" fmla="*/ 5474018 w 8915176"/>
                <a:gd name="connsiteY47" fmla="*/ 541531 h 2249424"/>
                <a:gd name="connsiteX48" fmla="*/ 4405330 w 8915176"/>
                <a:gd name="connsiteY48" fmla="*/ 535461 h 2249424"/>
                <a:gd name="connsiteX49" fmla="*/ 4399490 w 8915176"/>
                <a:gd name="connsiteY49" fmla="*/ 274408 h 2249424"/>
                <a:gd name="connsiteX50" fmla="*/ 5438006 w 8915176"/>
                <a:gd name="connsiteY50" fmla="*/ 269348 h 2249424"/>
                <a:gd name="connsiteX51" fmla="*/ 8713788 w 8915176"/>
                <a:gd name="connsiteY51" fmla="*/ 260244 h 2249424"/>
                <a:gd name="connsiteX52" fmla="*/ 8915176 w 8915176"/>
                <a:gd name="connsiteY52" fmla="*/ 260244 h 2249424"/>
                <a:gd name="connsiteX53" fmla="*/ 8915176 w 8915176"/>
                <a:gd name="connsiteY53" fmla="*/ 317041 h 2249424"/>
                <a:gd name="connsiteX54" fmla="*/ 8788184 w 8915176"/>
                <a:gd name="connsiteY54" fmla="*/ 317041 h 2249424"/>
                <a:gd name="connsiteX55" fmla="*/ 8788184 w 8915176"/>
                <a:gd name="connsiteY55" fmla="*/ 369238 h 2249424"/>
                <a:gd name="connsiteX56" fmla="*/ 8905176 w 8915176"/>
                <a:gd name="connsiteY56" fmla="*/ 369238 h 2249424"/>
                <a:gd name="connsiteX57" fmla="*/ 8905176 w 8915176"/>
                <a:gd name="connsiteY57" fmla="*/ 426034 h 2249424"/>
                <a:gd name="connsiteX58" fmla="*/ 8788184 w 8915176"/>
                <a:gd name="connsiteY58" fmla="*/ 426034 h 2249424"/>
                <a:gd name="connsiteX59" fmla="*/ 8788184 w 8915176"/>
                <a:gd name="connsiteY59" fmla="*/ 501230 h 2249424"/>
                <a:gd name="connsiteX60" fmla="*/ 8915176 w 8915176"/>
                <a:gd name="connsiteY60" fmla="*/ 501230 h 2249424"/>
                <a:gd name="connsiteX61" fmla="*/ 8915176 w 8915176"/>
                <a:gd name="connsiteY61" fmla="*/ 558026 h 2249424"/>
                <a:gd name="connsiteX62" fmla="*/ 8713788 w 8915176"/>
                <a:gd name="connsiteY62" fmla="*/ 558026 h 2249424"/>
                <a:gd name="connsiteX63" fmla="*/ 8713788 w 8915176"/>
                <a:gd name="connsiteY63" fmla="*/ 260244 h 2249424"/>
                <a:gd name="connsiteX64" fmla="*/ 8508438 w 8915176"/>
                <a:gd name="connsiteY64" fmla="*/ 260244 h 2249424"/>
                <a:gd name="connsiteX65" fmla="*/ 8651429 w 8915176"/>
                <a:gd name="connsiteY65" fmla="*/ 260244 h 2249424"/>
                <a:gd name="connsiteX66" fmla="*/ 8651429 w 8915176"/>
                <a:gd name="connsiteY66" fmla="*/ 470631 h 2249424"/>
                <a:gd name="connsiteX67" fmla="*/ 8644830 w 8915176"/>
                <a:gd name="connsiteY67" fmla="*/ 507129 h 2249424"/>
                <a:gd name="connsiteX68" fmla="*/ 8624831 w 8915176"/>
                <a:gd name="connsiteY68" fmla="*/ 536227 h 2249424"/>
                <a:gd name="connsiteX69" fmla="*/ 8589433 w 8915176"/>
                <a:gd name="connsiteY69" fmla="*/ 556226 h 2249424"/>
                <a:gd name="connsiteX70" fmla="*/ 8542436 w 8915176"/>
                <a:gd name="connsiteY70" fmla="*/ 562626 h 2249424"/>
                <a:gd name="connsiteX71" fmla="*/ 8505238 w 8915176"/>
                <a:gd name="connsiteY71" fmla="*/ 561126 h 2249424"/>
                <a:gd name="connsiteX72" fmla="*/ 8474640 w 8915176"/>
                <a:gd name="connsiteY72" fmla="*/ 556826 h 2249424"/>
                <a:gd name="connsiteX73" fmla="*/ 8474640 w 8915176"/>
                <a:gd name="connsiteY73" fmla="*/ 496430 h 2249424"/>
                <a:gd name="connsiteX74" fmla="*/ 8481439 w 8915176"/>
                <a:gd name="connsiteY74" fmla="*/ 496430 h 2249424"/>
                <a:gd name="connsiteX75" fmla="*/ 8500238 w 8915176"/>
                <a:gd name="connsiteY75" fmla="*/ 503129 h 2249424"/>
                <a:gd name="connsiteX76" fmla="*/ 8525437 w 8915176"/>
                <a:gd name="connsiteY76" fmla="*/ 506229 h 2249424"/>
                <a:gd name="connsiteX77" fmla="*/ 8555935 w 8915176"/>
                <a:gd name="connsiteY77" fmla="*/ 500630 h 2249424"/>
                <a:gd name="connsiteX78" fmla="*/ 8571034 w 8915176"/>
                <a:gd name="connsiteY78" fmla="*/ 485031 h 2249424"/>
                <a:gd name="connsiteX79" fmla="*/ 8576134 w 8915176"/>
                <a:gd name="connsiteY79" fmla="*/ 462332 h 2249424"/>
                <a:gd name="connsiteX80" fmla="*/ 8576634 w 8915176"/>
                <a:gd name="connsiteY80" fmla="*/ 433634 h 2249424"/>
                <a:gd name="connsiteX81" fmla="*/ 8576634 w 8915176"/>
                <a:gd name="connsiteY81" fmla="*/ 314241 h 2249424"/>
                <a:gd name="connsiteX82" fmla="*/ 8508438 w 8915176"/>
                <a:gd name="connsiteY82" fmla="*/ 314241 h 2249424"/>
                <a:gd name="connsiteX83" fmla="*/ 8508438 w 8915176"/>
                <a:gd name="connsiteY83" fmla="*/ 260244 h 2249424"/>
                <a:gd name="connsiteX84" fmla="*/ 8189913 w 8915176"/>
                <a:gd name="connsiteY84" fmla="*/ 260244 h 2249424"/>
                <a:gd name="connsiteX85" fmla="*/ 8263509 w 8915176"/>
                <a:gd name="connsiteY85" fmla="*/ 260244 h 2249424"/>
                <a:gd name="connsiteX86" fmla="*/ 8263509 w 8915176"/>
                <a:gd name="connsiteY86" fmla="*/ 437633 h 2249424"/>
                <a:gd name="connsiteX87" fmla="*/ 8369302 w 8915176"/>
                <a:gd name="connsiteY87" fmla="*/ 260244 h 2249424"/>
                <a:gd name="connsiteX88" fmla="*/ 8447097 w 8915176"/>
                <a:gd name="connsiteY88" fmla="*/ 260244 h 2249424"/>
                <a:gd name="connsiteX89" fmla="*/ 8447097 w 8915176"/>
                <a:gd name="connsiteY89" fmla="*/ 558026 h 2249424"/>
                <a:gd name="connsiteX90" fmla="*/ 8373502 w 8915176"/>
                <a:gd name="connsiteY90" fmla="*/ 558026 h 2249424"/>
                <a:gd name="connsiteX91" fmla="*/ 8373502 w 8915176"/>
                <a:gd name="connsiteY91" fmla="*/ 361838 h 2249424"/>
                <a:gd name="connsiteX92" fmla="*/ 8259109 w 8915176"/>
                <a:gd name="connsiteY92" fmla="*/ 558026 h 2249424"/>
                <a:gd name="connsiteX93" fmla="*/ 8189913 w 8915176"/>
                <a:gd name="connsiteY93" fmla="*/ 558026 h 2249424"/>
                <a:gd name="connsiteX94" fmla="*/ 8189913 w 8915176"/>
                <a:gd name="connsiteY94" fmla="*/ 260244 h 2249424"/>
                <a:gd name="connsiteX95" fmla="*/ 7904163 w 8915176"/>
                <a:gd name="connsiteY95" fmla="*/ 260244 h 2249424"/>
                <a:gd name="connsiteX96" fmla="*/ 8120550 w 8915176"/>
                <a:gd name="connsiteY96" fmla="*/ 260244 h 2249424"/>
                <a:gd name="connsiteX97" fmla="*/ 8120550 w 8915176"/>
                <a:gd name="connsiteY97" fmla="*/ 317041 h 2249424"/>
                <a:gd name="connsiteX98" fmla="*/ 7978559 w 8915176"/>
                <a:gd name="connsiteY98" fmla="*/ 317041 h 2249424"/>
                <a:gd name="connsiteX99" fmla="*/ 7978559 w 8915176"/>
                <a:gd name="connsiteY99" fmla="*/ 372037 h 2249424"/>
                <a:gd name="connsiteX100" fmla="*/ 8027756 w 8915176"/>
                <a:gd name="connsiteY100" fmla="*/ 372037 h 2249424"/>
                <a:gd name="connsiteX101" fmla="*/ 8075753 w 8915176"/>
                <a:gd name="connsiteY101" fmla="*/ 375937 h 2249424"/>
                <a:gd name="connsiteX102" fmla="*/ 8136149 w 8915176"/>
                <a:gd name="connsiteY102" fmla="*/ 423134 h 2249424"/>
                <a:gd name="connsiteX103" fmla="*/ 8143149 w 8915176"/>
                <a:gd name="connsiteY103" fmla="*/ 462832 h 2249424"/>
                <a:gd name="connsiteX104" fmla="*/ 8134849 w 8915176"/>
                <a:gd name="connsiteY104" fmla="*/ 502929 h 2249424"/>
                <a:gd name="connsiteX105" fmla="*/ 8112151 w 8915176"/>
                <a:gd name="connsiteY105" fmla="*/ 532828 h 2249424"/>
                <a:gd name="connsiteX106" fmla="*/ 8075053 w 8915176"/>
                <a:gd name="connsiteY106" fmla="*/ 552326 h 2249424"/>
                <a:gd name="connsiteX107" fmla="*/ 8026556 w 8915176"/>
                <a:gd name="connsiteY107" fmla="*/ 558026 h 2249424"/>
                <a:gd name="connsiteX108" fmla="*/ 7904163 w 8915176"/>
                <a:gd name="connsiteY108" fmla="*/ 558026 h 2249424"/>
                <a:gd name="connsiteX109" fmla="*/ 7904163 w 8915176"/>
                <a:gd name="connsiteY109" fmla="*/ 260244 h 2249424"/>
                <a:gd name="connsiteX110" fmla="*/ 7637463 w 8915176"/>
                <a:gd name="connsiteY110" fmla="*/ 260244 h 2249424"/>
                <a:gd name="connsiteX111" fmla="*/ 7712259 w 8915176"/>
                <a:gd name="connsiteY111" fmla="*/ 558026 h 2249424"/>
                <a:gd name="connsiteX112" fmla="*/ 7637463 w 8915176"/>
                <a:gd name="connsiteY112" fmla="*/ 558026 h 2249424"/>
                <a:gd name="connsiteX113" fmla="*/ 7637463 w 8915176"/>
                <a:gd name="connsiteY113" fmla="*/ 260244 h 2249424"/>
                <a:gd name="connsiteX114" fmla="*/ 1196230 w 8915176"/>
                <a:gd name="connsiteY114" fmla="*/ 256196 h 2249424"/>
                <a:gd name="connsiteX115" fmla="*/ 2154897 w 8915176"/>
                <a:gd name="connsiteY115" fmla="*/ 1252810 h 2249424"/>
                <a:gd name="connsiteX116" fmla="*/ 1196230 w 8915176"/>
                <a:gd name="connsiteY116" fmla="*/ 2249424 h 2249424"/>
                <a:gd name="connsiteX117" fmla="*/ 237565 w 8915176"/>
                <a:gd name="connsiteY117" fmla="*/ 1252810 h 2249424"/>
                <a:gd name="connsiteX118" fmla="*/ 1196230 w 8915176"/>
                <a:gd name="connsiteY118" fmla="*/ 256196 h 2249424"/>
                <a:gd name="connsiteX119" fmla="*/ 7343839 w 8915176"/>
                <a:gd name="connsiteY119" fmla="*/ 409435 h 2249424"/>
                <a:gd name="connsiteX120" fmla="*/ 7521829 w 8915176"/>
                <a:gd name="connsiteY120" fmla="*/ 256444 h 2249424"/>
                <a:gd name="connsiteX121" fmla="*/ 7549027 w 8915176"/>
                <a:gd name="connsiteY121" fmla="*/ 262044 h 2249424"/>
                <a:gd name="connsiteX122" fmla="*/ 7571226 w 8915176"/>
                <a:gd name="connsiteY122" fmla="*/ 270244 h 2249424"/>
                <a:gd name="connsiteX123" fmla="*/ 7590624 w 8915176"/>
                <a:gd name="connsiteY123" fmla="*/ 279243 h 2249424"/>
                <a:gd name="connsiteX124" fmla="*/ 7590624 w 8915176"/>
                <a:gd name="connsiteY124" fmla="*/ 350239 h 2249424"/>
                <a:gd name="connsiteX125" fmla="*/ 7583025 w 8915176"/>
                <a:gd name="connsiteY125" fmla="*/ 350239 h 2249424"/>
                <a:gd name="connsiteX126" fmla="*/ 7569426 w 8915176"/>
                <a:gd name="connsiteY126" fmla="*/ 338739 h 2249424"/>
                <a:gd name="connsiteX127" fmla="*/ 7527928 w 8915176"/>
                <a:gd name="connsiteY127" fmla="*/ 314741 h 2249424"/>
                <a:gd name="connsiteX128" fmla="*/ 7446433 w 8915176"/>
                <a:gd name="connsiteY128" fmla="*/ 333040 h 2249424"/>
                <a:gd name="connsiteX129" fmla="*/ 7553027 w 8915176"/>
                <a:gd name="connsiteY129" fmla="*/ 492230 h 2249424"/>
                <a:gd name="connsiteX130" fmla="*/ 7570626 w 8915176"/>
                <a:gd name="connsiteY130" fmla="*/ 479631 h 2249424"/>
                <a:gd name="connsiteX131" fmla="*/ 7343839 w 8915176"/>
                <a:gd name="connsiteY131" fmla="*/ 409435 h 2249424"/>
                <a:gd name="connsiteX132" fmla="*/ 252282 w 8915176"/>
                <a:gd name="connsiteY132" fmla="*/ 0 h 2249424"/>
                <a:gd name="connsiteX133" fmla="*/ 504563 w 8915176"/>
                <a:gd name="connsiteY133" fmla="*/ 262267 h 2249424"/>
                <a:gd name="connsiteX134" fmla="*/ 252282 w 8915176"/>
                <a:gd name="connsiteY134" fmla="*/ 524534 h 2249424"/>
                <a:gd name="connsiteX135" fmla="*/ 0 w 8915176"/>
                <a:gd name="connsiteY135" fmla="*/ 262267 h 2249424"/>
                <a:gd name="connsiteX136" fmla="*/ 252282 w 8915176"/>
                <a:gd name="connsiteY13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37457 w 8915176"/>
                <a:gd name="connsiteY15" fmla="*/ 4048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7737457 w 8915176"/>
                <a:gd name="connsiteY18" fmla="*/ 404835 h 2249424"/>
                <a:gd name="connsiteX19" fmla="*/ 2452728 w 8915176"/>
                <a:gd name="connsiteY19" fmla="*/ 274409 h 2249424"/>
                <a:gd name="connsiteX20" fmla="*/ 3530176 w 8915176"/>
                <a:gd name="connsiteY20" fmla="*/ 277445 h 2249424"/>
                <a:gd name="connsiteX21" fmla="*/ 4055760 w 8915176"/>
                <a:gd name="connsiteY21" fmla="*/ 816364 h 2249424"/>
                <a:gd name="connsiteX22" fmla="*/ 3559375 w 8915176"/>
                <a:gd name="connsiteY22" fmla="*/ 1385639 h 2249424"/>
                <a:gd name="connsiteX23" fmla="*/ 2721360 w 8915176"/>
                <a:gd name="connsiteY23" fmla="*/ 1388437 h 2249424"/>
                <a:gd name="connsiteX24" fmla="*/ 2718440 w 8915176"/>
                <a:gd name="connsiteY24" fmla="*/ 2214092 h 2249424"/>
                <a:gd name="connsiteX25" fmla="*/ 2458568 w 8915176"/>
                <a:gd name="connsiteY25" fmla="*/ 2217127 h 2249424"/>
                <a:gd name="connsiteX26" fmla="*/ 2455648 w 8915176"/>
                <a:gd name="connsiteY26" fmla="*/ 1109172 h 2249424"/>
                <a:gd name="connsiteX27" fmla="*/ 3541854 w 8915176"/>
                <a:gd name="connsiteY27" fmla="*/ 1106137 h 2249424"/>
                <a:gd name="connsiteX28" fmla="*/ 3795887 w 8915176"/>
                <a:gd name="connsiteY28" fmla="*/ 814727 h 2249424"/>
                <a:gd name="connsiteX29" fmla="*/ 3527255 w 8915176"/>
                <a:gd name="connsiteY29" fmla="*/ 541533 h 2249424"/>
                <a:gd name="connsiteX30" fmla="*/ 2458567 w 8915176"/>
                <a:gd name="connsiteY30" fmla="*/ 535463 h 2249424"/>
                <a:gd name="connsiteX31" fmla="*/ 2452728 w 8915176"/>
                <a:gd name="connsiteY31" fmla="*/ 274409 h 2249424"/>
                <a:gd name="connsiteX32" fmla="*/ 5438006 w 8915176"/>
                <a:gd name="connsiteY32" fmla="*/ 269348 h 2249424"/>
                <a:gd name="connsiteX33" fmla="*/ 5944125 w 8915176"/>
                <a:gd name="connsiteY33" fmla="*/ 816363 h 2249424"/>
                <a:gd name="connsiteX34" fmla="*/ 5766984 w 8915176"/>
                <a:gd name="connsiteY34" fmla="*/ 1248028 h 2249424"/>
                <a:gd name="connsiteX35" fmla="*/ 5948991 w 8915176"/>
                <a:gd name="connsiteY35" fmla="*/ 1671748 h 2249424"/>
                <a:gd name="connsiteX36" fmla="*/ 5421305 w 8915176"/>
                <a:gd name="connsiteY36" fmla="*/ 2225222 h 2249424"/>
                <a:gd name="connsiteX37" fmla="*/ 4303134 w 8915176"/>
                <a:gd name="connsiteY37" fmla="*/ 2220162 h 2249424"/>
                <a:gd name="connsiteX38" fmla="*/ 4309792 w 8915176"/>
                <a:gd name="connsiteY38" fmla="*/ 1962145 h 2249424"/>
                <a:gd name="connsiteX39" fmla="*/ 5436878 w 8915176"/>
                <a:gd name="connsiteY39" fmla="*/ 1974287 h 2249424"/>
                <a:gd name="connsiteX40" fmla="*/ 5693830 w 8915176"/>
                <a:gd name="connsiteY40" fmla="*/ 1676808 h 2249424"/>
                <a:gd name="connsiteX41" fmla="*/ 5419358 w 8915176"/>
                <a:gd name="connsiteY41" fmla="*/ 1391472 h 2249424"/>
                <a:gd name="connsiteX42" fmla="*/ 4685643 w 8915176"/>
                <a:gd name="connsiteY42" fmla="*/ 1385400 h 2249424"/>
                <a:gd name="connsiteX43" fmla="*/ 4682723 w 8915176"/>
                <a:gd name="connsiteY43" fmla="*/ 1103100 h 2249424"/>
                <a:gd name="connsiteX44" fmla="*/ 5488618 w 8915176"/>
                <a:gd name="connsiteY44" fmla="*/ 1106136 h 2249424"/>
                <a:gd name="connsiteX45" fmla="*/ 5695931 w 8915176"/>
                <a:gd name="connsiteY45" fmla="*/ 814726 h 2249424"/>
                <a:gd name="connsiteX46" fmla="*/ 5474018 w 8915176"/>
                <a:gd name="connsiteY46" fmla="*/ 541531 h 2249424"/>
                <a:gd name="connsiteX47" fmla="*/ 4405330 w 8915176"/>
                <a:gd name="connsiteY47" fmla="*/ 535461 h 2249424"/>
                <a:gd name="connsiteX48" fmla="*/ 4399490 w 8915176"/>
                <a:gd name="connsiteY48" fmla="*/ 274408 h 2249424"/>
                <a:gd name="connsiteX49" fmla="*/ 5438006 w 8915176"/>
                <a:gd name="connsiteY49" fmla="*/ 269348 h 2249424"/>
                <a:gd name="connsiteX50" fmla="*/ 8713788 w 8915176"/>
                <a:gd name="connsiteY50" fmla="*/ 260244 h 2249424"/>
                <a:gd name="connsiteX51" fmla="*/ 8915176 w 8915176"/>
                <a:gd name="connsiteY51" fmla="*/ 260244 h 2249424"/>
                <a:gd name="connsiteX52" fmla="*/ 8915176 w 8915176"/>
                <a:gd name="connsiteY52" fmla="*/ 317041 h 2249424"/>
                <a:gd name="connsiteX53" fmla="*/ 8788184 w 8915176"/>
                <a:gd name="connsiteY53" fmla="*/ 317041 h 2249424"/>
                <a:gd name="connsiteX54" fmla="*/ 8788184 w 8915176"/>
                <a:gd name="connsiteY54" fmla="*/ 369238 h 2249424"/>
                <a:gd name="connsiteX55" fmla="*/ 8905176 w 8915176"/>
                <a:gd name="connsiteY55" fmla="*/ 369238 h 2249424"/>
                <a:gd name="connsiteX56" fmla="*/ 8905176 w 8915176"/>
                <a:gd name="connsiteY56" fmla="*/ 426034 h 2249424"/>
                <a:gd name="connsiteX57" fmla="*/ 8788184 w 8915176"/>
                <a:gd name="connsiteY57" fmla="*/ 426034 h 2249424"/>
                <a:gd name="connsiteX58" fmla="*/ 8788184 w 8915176"/>
                <a:gd name="connsiteY58" fmla="*/ 501230 h 2249424"/>
                <a:gd name="connsiteX59" fmla="*/ 8915176 w 8915176"/>
                <a:gd name="connsiteY59" fmla="*/ 501230 h 2249424"/>
                <a:gd name="connsiteX60" fmla="*/ 8915176 w 8915176"/>
                <a:gd name="connsiteY60" fmla="*/ 558026 h 2249424"/>
                <a:gd name="connsiteX61" fmla="*/ 8713788 w 8915176"/>
                <a:gd name="connsiteY61" fmla="*/ 558026 h 2249424"/>
                <a:gd name="connsiteX62" fmla="*/ 8713788 w 8915176"/>
                <a:gd name="connsiteY62" fmla="*/ 260244 h 2249424"/>
                <a:gd name="connsiteX63" fmla="*/ 8508438 w 8915176"/>
                <a:gd name="connsiteY63" fmla="*/ 260244 h 2249424"/>
                <a:gd name="connsiteX64" fmla="*/ 8651429 w 8915176"/>
                <a:gd name="connsiteY64" fmla="*/ 260244 h 2249424"/>
                <a:gd name="connsiteX65" fmla="*/ 8651429 w 8915176"/>
                <a:gd name="connsiteY65" fmla="*/ 470631 h 2249424"/>
                <a:gd name="connsiteX66" fmla="*/ 8644830 w 8915176"/>
                <a:gd name="connsiteY66" fmla="*/ 507129 h 2249424"/>
                <a:gd name="connsiteX67" fmla="*/ 8624831 w 8915176"/>
                <a:gd name="connsiteY67" fmla="*/ 536227 h 2249424"/>
                <a:gd name="connsiteX68" fmla="*/ 8589433 w 8915176"/>
                <a:gd name="connsiteY68" fmla="*/ 556226 h 2249424"/>
                <a:gd name="connsiteX69" fmla="*/ 8542436 w 8915176"/>
                <a:gd name="connsiteY69" fmla="*/ 562626 h 2249424"/>
                <a:gd name="connsiteX70" fmla="*/ 8505238 w 8915176"/>
                <a:gd name="connsiteY70" fmla="*/ 561126 h 2249424"/>
                <a:gd name="connsiteX71" fmla="*/ 8474640 w 8915176"/>
                <a:gd name="connsiteY71" fmla="*/ 556826 h 2249424"/>
                <a:gd name="connsiteX72" fmla="*/ 8474640 w 8915176"/>
                <a:gd name="connsiteY72" fmla="*/ 496430 h 2249424"/>
                <a:gd name="connsiteX73" fmla="*/ 8481439 w 8915176"/>
                <a:gd name="connsiteY73" fmla="*/ 496430 h 2249424"/>
                <a:gd name="connsiteX74" fmla="*/ 8500238 w 8915176"/>
                <a:gd name="connsiteY74" fmla="*/ 503129 h 2249424"/>
                <a:gd name="connsiteX75" fmla="*/ 8525437 w 8915176"/>
                <a:gd name="connsiteY75" fmla="*/ 506229 h 2249424"/>
                <a:gd name="connsiteX76" fmla="*/ 8555935 w 8915176"/>
                <a:gd name="connsiteY76" fmla="*/ 500630 h 2249424"/>
                <a:gd name="connsiteX77" fmla="*/ 8571034 w 8915176"/>
                <a:gd name="connsiteY77" fmla="*/ 485031 h 2249424"/>
                <a:gd name="connsiteX78" fmla="*/ 8576134 w 8915176"/>
                <a:gd name="connsiteY78" fmla="*/ 462332 h 2249424"/>
                <a:gd name="connsiteX79" fmla="*/ 8576634 w 8915176"/>
                <a:gd name="connsiteY79" fmla="*/ 433634 h 2249424"/>
                <a:gd name="connsiteX80" fmla="*/ 8576634 w 8915176"/>
                <a:gd name="connsiteY80" fmla="*/ 314241 h 2249424"/>
                <a:gd name="connsiteX81" fmla="*/ 8508438 w 8915176"/>
                <a:gd name="connsiteY81" fmla="*/ 314241 h 2249424"/>
                <a:gd name="connsiteX82" fmla="*/ 8508438 w 8915176"/>
                <a:gd name="connsiteY82" fmla="*/ 260244 h 2249424"/>
                <a:gd name="connsiteX83" fmla="*/ 8189913 w 8915176"/>
                <a:gd name="connsiteY83" fmla="*/ 260244 h 2249424"/>
                <a:gd name="connsiteX84" fmla="*/ 8263509 w 8915176"/>
                <a:gd name="connsiteY84" fmla="*/ 260244 h 2249424"/>
                <a:gd name="connsiteX85" fmla="*/ 8263509 w 8915176"/>
                <a:gd name="connsiteY85" fmla="*/ 437633 h 2249424"/>
                <a:gd name="connsiteX86" fmla="*/ 8369302 w 8915176"/>
                <a:gd name="connsiteY86" fmla="*/ 260244 h 2249424"/>
                <a:gd name="connsiteX87" fmla="*/ 8447097 w 8915176"/>
                <a:gd name="connsiteY87" fmla="*/ 260244 h 2249424"/>
                <a:gd name="connsiteX88" fmla="*/ 8447097 w 8915176"/>
                <a:gd name="connsiteY88" fmla="*/ 558026 h 2249424"/>
                <a:gd name="connsiteX89" fmla="*/ 8373502 w 8915176"/>
                <a:gd name="connsiteY89" fmla="*/ 558026 h 2249424"/>
                <a:gd name="connsiteX90" fmla="*/ 8373502 w 8915176"/>
                <a:gd name="connsiteY90" fmla="*/ 361838 h 2249424"/>
                <a:gd name="connsiteX91" fmla="*/ 8259109 w 8915176"/>
                <a:gd name="connsiteY91" fmla="*/ 558026 h 2249424"/>
                <a:gd name="connsiteX92" fmla="*/ 8189913 w 8915176"/>
                <a:gd name="connsiteY92" fmla="*/ 558026 h 2249424"/>
                <a:gd name="connsiteX93" fmla="*/ 8189913 w 8915176"/>
                <a:gd name="connsiteY93" fmla="*/ 260244 h 2249424"/>
                <a:gd name="connsiteX94" fmla="*/ 7904163 w 8915176"/>
                <a:gd name="connsiteY94" fmla="*/ 260244 h 2249424"/>
                <a:gd name="connsiteX95" fmla="*/ 8120550 w 8915176"/>
                <a:gd name="connsiteY95" fmla="*/ 260244 h 2249424"/>
                <a:gd name="connsiteX96" fmla="*/ 8120550 w 8915176"/>
                <a:gd name="connsiteY96" fmla="*/ 317041 h 2249424"/>
                <a:gd name="connsiteX97" fmla="*/ 7978559 w 8915176"/>
                <a:gd name="connsiteY97" fmla="*/ 317041 h 2249424"/>
                <a:gd name="connsiteX98" fmla="*/ 7978559 w 8915176"/>
                <a:gd name="connsiteY98" fmla="*/ 372037 h 2249424"/>
                <a:gd name="connsiteX99" fmla="*/ 8027756 w 8915176"/>
                <a:gd name="connsiteY99" fmla="*/ 372037 h 2249424"/>
                <a:gd name="connsiteX100" fmla="*/ 8075753 w 8915176"/>
                <a:gd name="connsiteY100" fmla="*/ 375937 h 2249424"/>
                <a:gd name="connsiteX101" fmla="*/ 8136149 w 8915176"/>
                <a:gd name="connsiteY101" fmla="*/ 423134 h 2249424"/>
                <a:gd name="connsiteX102" fmla="*/ 8143149 w 8915176"/>
                <a:gd name="connsiteY102" fmla="*/ 462832 h 2249424"/>
                <a:gd name="connsiteX103" fmla="*/ 8134849 w 8915176"/>
                <a:gd name="connsiteY103" fmla="*/ 502929 h 2249424"/>
                <a:gd name="connsiteX104" fmla="*/ 8112151 w 8915176"/>
                <a:gd name="connsiteY104" fmla="*/ 532828 h 2249424"/>
                <a:gd name="connsiteX105" fmla="*/ 8075053 w 8915176"/>
                <a:gd name="connsiteY105" fmla="*/ 552326 h 2249424"/>
                <a:gd name="connsiteX106" fmla="*/ 8026556 w 8915176"/>
                <a:gd name="connsiteY106" fmla="*/ 558026 h 2249424"/>
                <a:gd name="connsiteX107" fmla="*/ 7904163 w 8915176"/>
                <a:gd name="connsiteY107" fmla="*/ 558026 h 2249424"/>
                <a:gd name="connsiteX108" fmla="*/ 7904163 w 8915176"/>
                <a:gd name="connsiteY108" fmla="*/ 260244 h 2249424"/>
                <a:gd name="connsiteX109" fmla="*/ 7637463 w 8915176"/>
                <a:gd name="connsiteY109" fmla="*/ 260244 h 2249424"/>
                <a:gd name="connsiteX110" fmla="*/ 7712259 w 8915176"/>
                <a:gd name="connsiteY110" fmla="*/ 558026 h 2249424"/>
                <a:gd name="connsiteX111" fmla="*/ 7637463 w 8915176"/>
                <a:gd name="connsiteY111" fmla="*/ 558026 h 2249424"/>
                <a:gd name="connsiteX112" fmla="*/ 7637463 w 8915176"/>
                <a:gd name="connsiteY112" fmla="*/ 260244 h 2249424"/>
                <a:gd name="connsiteX113" fmla="*/ 1196230 w 8915176"/>
                <a:gd name="connsiteY113" fmla="*/ 256196 h 2249424"/>
                <a:gd name="connsiteX114" fmla="*/ 2154897 w 8915176"/>
                <a:gd name="connsiteY114" fmla="*/ 1252810 h 2249424"/>
                <a:gd name="connsiteX115" fmla="*/ 1196230 w 8915176"/>
                <a:gd name="connsiteY115" fmla="*/ 2249424 h 2249424"/>
                <a:gd name="connsiteX116" fmla="*/ 237565 w 8915176"/>
                <a:gd name="connsiteY116" fmla="*/ 1252810 h 2249424"/>
                <a:gd name="connsiteX117" fmla="*/ 1196230 w 8915176"/>
                <a:gd name="connsiteY117" fmla="*/ 256196 h 2249424"/>
                <a:gd name="connsiteX118" fmla="*/ 7343839 w 8915176"/>
                <a:gd name="connsiteY118" fmla="*/ 409435 h 2249424"/>
                <a:gd name="connsiteX119" fmla="*/ 7521829 w 8915176"/>
                <a:gd name="connsiteY119" fmla="*/ 256444 h 2249424"/>
                <a:gd name="connsiteX120" fmla="*/ 7549027 w 8915176"/>
                <a:gd name="connsiteY120" fmla="*/ 262044 h 2249424"/>
                <a:gd name="connsiteX121" fmla="*/ 7571226 w 8915176"/>
                <a:gd name="connsiteY121" fmla="*/ 270244 h 2249424"/>
                <a:gd name="connsiteX122" fmla="*/ 7590624 w 8915176"/>
                <a:gd name="connsiteY122" fmla="*/ 279243 h 2249424"/>
                <a:gd name="connsiteX123" fmla="*/ 7590624 w 8915176"/>
                <a:gd name="connsiteY123" fmla="*/ 350239 h 2249424"/>
                <a:gd name="connsiteX124" fmla="*/ 7583025 w 8915176"/>
                <a:gd name="connsiteY124" fmla="*/ 350239 h 2249424"/>
                <a:gd name="connsiteX125" fmla="*/ 7569426 w 8915176"/>
                <a:gd name="connsiteY125" fmla="*/ 338739 h 2249424"/>
                <a:gd name="connsiteX126" fmla="*/ 7527928 w 8915176"/>
                <a:gd name="connsiteY126" fmla="*/ 314741 h 2249424"/>
                <a:gd name="connsiteX127" fmla="*/ 7446433 w 8915176"/>
                <a:gd name="connsiteY127" fmla="*/ 333040 h 2249424"/>
                <a:gd name="connsiteX128" fmla="*/ 7553027 w 8915176"/>
                <a:gd name="connsiteY128" fmla="*/ 492230 h 2249424"/>
                <a:gd name="connsiteX129" fmla="*/ 7570626 w 8915176"/>
                <a:gd name="connsiteY129" fmla="*/ 479631 h 2249424"/>
                <a:gd name="connsiteX130" fmla="*/ 7343839 w 8915176"/>
                <a:gd name="connsiteY130" fmla="*/ 409435 h 2249424"/>
                <a:gd name="connsiteX131" fmla="*/ 252282 w 8915176"/>
                <a:gd name="connsiteY131" fmla="*/ 0 h 2249424"/>
                <a:gd name="connsiteX132" fmla="*/ 504563 w 8915176"/>
                <a:gd name="connsiteY132" fmla="*/ 262267 h 2249424"/>
                <a:gd name="connsiteX133" fmla="*/ 252282 w 8915176"/>
                <a:gd name="connsiteY133" fmla="*/ 524534 h 2249424"/>
                <a:gd name="connsiteX134" fmla="*/ 0 w 8915176"/>
                <a:gd name="connsiteY134" fmla="*/ 262267 h 2249424"/>
                <a:gd name="connsiteX135" fmla="*/ 252282 w 8915176"/>
                <a:gd name="connsiteY13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7717458 w 8915176"/>
                <a:gd name="connsiteY15" fmla="*/ 405035 h 2249424"/>
                <a:gd name="connsiteX16" fmla="*/ 7712259 w 8915176"/>
                <a:gd name="connsiteY16" fmla="*/ 405035 h 2249424"/>
                <a:gd name="connsiteX17" fmla="*/ 7717458 w 8915176"/>
                <a:gd name="connsiteY17" fmla="*/ 405035 h 2249424"/>
                <a:gd name="connsiteX18" fmla="*/ 2452728 w 8915176"/>
                <a:gd name="connsiteY18" fmla="*/ 274409 h 2249424"/>
                <a:gd name="connsiteX19" fmla="*/ 3530176 w 8915176"/>
                <a:gd name="connsiteY19" fmla="*/ 277445 h 2249424"/>
                <a:gd name="connsiteX20" fmla="*/ 4055760 w 8915176"/>
                <a:gd name="connsiteY20" fmla="*/ 816364 h 2249424"/>
                <a:gd name="connsiteX21" fmla="*/ 3559375 w 8915176"/>
                <a:gd name="connsiteY21" fmla="*/ 1385639 h 2249424"/>
                <a:gd name="connsiteX22" fmla="*/ 2721360 w 8915176"/>
                <a:gd name="connsiteY22" fmla="*/ 1388437 h 2249424"/>
                <a:gd name="connsiteX23" fmla="*/ 2718440 w 8915176"/>
                <a:gd name="connsiteY23" fmla="*/ 2214092 h 2249424"/>
                <a:gd name="connsiteX24" fmla="*/ 2458568 w 8915176"/>
                <a:gd name="connsiteY24" fmla="*/ 2217127 h 2249424"/>
                <a:gd name="connsiteX25" fmla="*/ 2455648 w 8915176"/>
                <a:gd name="connsiteY25" fmla="*/ 1109172 h 2249424"/>
                <a:gd name="connsiteX26" fmla="*/ 3541854 w 8915176"/>
                <a:gd name="connsiteY26" fmla="*/ 1106137 h 2249424"/>
                <a:gd name="connsiteX27" fmla="*/ 3795887 w 8915176"/>
                <a:gd name="connsiteY27" fmla="*/ 814727 h 2249424"/>
                <a:gd name="connsiteX28" fmla="*/ 3527255 w 8915176"/>
                <a:gd name="connsiteY28" fmla="*/ 541533 h 2249424"/>
                <a:gd name="connsiteX29" fmla="*/ 2458567 w 8915176"/>
                <a:gd name="connsiteY29" fmla="*/ 535463 h 2249424"/>
                <a:gd name="connsiteX30" fmla="*/ 2452728 w 8915176"/>
                <a:gd name="connsiteY30" fmla="*/ 274409 h 2249424"/>
                <a:gd name="connsiteX31" fmla="*/ 5438006 w 8915176"/>
                <a:gd name="connsiteY31" fmla="*/ 269348 h 2249424"/>
                <a:gd name="connsiteX32" fmla="*/ 5944125 w 8915176"/>
                <a:gd name="connsiteY32" fmla="*/ 816363 h 2249424"/>
                <a:gd name="connsiteX33" fmla="*/ 5766984 w 8915176"/>
                <a:gd name="connsiteY33" fmla="*/ 1248028 h 2249424"/>
                <a:gd name="connsiteX34" fmla="*/ 5948991 w 8915176"/>
                <a:gd name="connsiteY34" fmla="*/ 1671748 h 2249424"/>
                <a:gd name="connsiteX35" fmla="*/ 5421305 w 8915176"/>
                <a:gd name="connsiteY35" fmla="*/ 2225222 h 2249424"/>
                <a:gd name="connsiteX36" fmla="*/ 4303134 w 8915176"/>
                <a:gd name="connsiteY36" fmla="*/ 2220162 h 2249424"/>
                <a:gd name="connsiteX37" fmla="*/ 4309792 w 8915176"/>
                <a:gd name="connsiteY37" fmla="*/ 1962145 h 2249424"/>
                <a:gd name="connsiteX38" fmla="*/ 5436878 w 8915176"/>
                <a:gd name="connsiteY38" fmla="*/ 1974287 h 2249424"/>
                <a:gd name="connsiteX39" fmla="*/ 5693830 w 8915176"/>
                <a:gd name="connsiteY39" fmla="*/ 1676808 h 2249424"/>
                <a:gd name="connsiteX40" fmla="*/ 5419358 w 8915176"/>
                <a:gd name="connsiteY40" fmla="*/ 1391472 h 2249424"/>
                <a:gd name="connsiteX41" fmla="*/ 4685643 w 8915176"/>
                <a:gd name="connsiteY41" fmla="*/ 1385400 h 2249424"/>
                <a:gd name="connsiteX42" fmla="*/ 4682723 w 8915176"/>
                <a:gd name="connsiteY42" fmla="*/ 1103100 h 2249424"/>
                <a:gd name="connsiteX43" fmla="*/ 5488618 w 8915176"/>
                <a:gd name="connsiteY43" fmla="*/ 1106136 h 2249424"/>
                <a:gd name="connsiteX44" fmla="*/ 5695931 w 8915176"/>
                <a:gd name="connsiteY44" fmla="*/ 814726 h 2249424"/>
                <a:gd name="connsiteX45" fmla="*/ 5474018 w 8915176"/>
                <a:gd name="connsiteY45" fmla="*/ 541531 h 2249424"/>
                <a:gd name="connsiteX46" fmla="*/ 4405330 w 8915176"/>
                <a:gd name="connsiteY46" fmla="*/ 535461 h 2249424"/>
                <a:gd name="connsiteX47" fmla="*/ 4399490 w 8915176"/>
                <a:gd name="connsiteY47" fmla="*/ 274408 h 2249424"/>
                <a:gd name="connsiteX48" fmla="*/ 5438006 w 8915176"/>
                <a:gd name="connsiteY48" fmla="*/ 269348 h 2249424"/>
                <a:gd name="connsiteX49" fmla="*/ 8713788 w 8915176"/>
                <a:gd name="connsiteY49" fmla="*/ 260244 h 2249424"/>
                <a:gd name="connsiteX50" fmla="*/ 8915176 w 8915176"/>
                <a:gd name="connsiteY50" fmla="*/ 260244 h 2249424"/>
                <a:gd name="connsiteX51" fmla="*/ 8915176 w 8915176"/>
                <a:gd name="connsiteY51" fmla="*/ 317041 h 2249424"/>
                <a:gd name="connsiteX52" fmla="*/ 8788184 w 8915176"/>
                <a:gd name="connsiteY52" fmla="*/ 317041 h 2249424"/>
                <a:gd name="connsiteX53" fmla="*/ 8788184 w 8915176"/>
                <a:gd name="connsiteY53" fmla="*/ 369238 h 2249424"/>
                <a:gd name="connsiteX54" fmla="*/ 8905176 w 8915176"/>
                <a:gd name="connsiteY54" fmla="*/ 369238 h 2249424"/>
                <a:gd name="connsiteX55" fmla="*/ 8905176 w 8915176"/>
                <a:gd name="connsiteY55" fmla="*/ 426034 h 2249424"/>
                <a:gd name="connsiteX56" fmla="*/ 8788184 w 8915176"/>
                <a:gd name="connsiteY56" fmla="*/ 426034 h 2249424"/>
                <a:gd name="connsiteX57" fmla="*/ 8788184 w 8915176"/>
                <a:gd name="connsiteY57" fmla="*/ 501230 h 2249424"/>
                <a:gd name="connsiteX58" fmla="*/ 8915176 w 8915176"/>
                <a:gd name="connsiteY58" fmla="*/ 501230 h 2249424"/>
                <a:gd name="connsiteX59" fmla="*/ 8915176 w 8915176"/>
                <a:gd name="connsiteY59" fmla="*/ 558026 h 2249424"/>
                <a:gd name="connsiteX60" fmla="*/ 8713788 w 8915176"/>
                <a:gd name="connsiteY60" fmla="*/ 558026 h 2249424"/>
                <a:gd name="connsiteX61" fmla="*/ 8713788 w 8915176"/>
                <a:gd name="connsiteY61" fmla="*/ 260244 h 2249424"/>
                <a:gd name="connsiteX62" fmla="*/ 8508438 w 8915176"/>
                <a:gd name="connsiteY62" fmla="*/ 260244 h 2249424"/>
                <a:gd name="connsiteX63" fmla="*/ 8651429 w 8915176"/>
                <a:gd name="connsiteY63" fmla="*/ 260244 h 2249424"/>
                <a:gd name="connsiteX64" fmla="*/ 8651429 w 8915176"/>
                <a:gd name="connsiteY64" fmla="*/ 470631 h 2249424"/>
                <a:gd name="connsiteX65" fmla="*/ 8644830 w 8915176"/>
                <a:gd name="connsiteY65" fmla="*/ 507129 h 2249424"/>
                <a:gd name="connsiteX66" fmla="*/ 8624831 w 8915176"/>
                <a:gd name="connsiteY66" fmla="*/ 536227 h 2249424"/>
                <a:gd name="connsiteX67" fmla="*/ 8589433 w 8915176"/>
                <a:gd name="connsiteY67" fmla="*/ 556226 h 2249424"/>
                <a:gd name="connsiteX68" fmla="*/ 8542436 w 8915176"/>
                <a:gd name="connsiteY68" fmla="*/ 562626 h 2249424"/>
                <a:gd name="connsiteX69" fmla="*/ 8505238 w 8915176"/>
                <a:gd name="connsiteY69" fmla="*/ 561126 h 2249424"/>
                <a:gd name="connsiteX70" fmla="*/ 8474640 w 8915176"/>
                <a:gd name="connsiteY70" fmla="*/ 556826 h 2249424"/>
                <a:gd name="connsiteX71" fmla="*/ 8474640 w 8915176"/>
                <a:gd name="connsiteY71" fmla="*/ 496430 h 2249424"/>
                <a:gd name="connsiteX72" fmla="*/ 8481439 w 8915176"/>
                <a:gd name="connsiteY72" fmla="*/ 496430 h 2249424"/>
                <a:gd name="connsiteX73" fmla="*/ 8500238 w 8915176"/>
                <a:gd name="connsiteY73" fmla="*/ 503129 h 2249424"/>
                <a:gd name="connsiteX74" fmla="*/ 8525437 w 8915176"/>
                <a:gd name="connsiteY74" fmla="*/ 506229 h 2249424"/>
                <a:gd name="connsiteX75" fmla="*/ 8555935 w 8915176"/>
                <a:gd name="connsiteY75" fmla="*/ 500630 h 2249424"/>
                <a:gd name="connsiteX76" fmla="*/ 8571034 w 8915176"/>
                <a:gd name="connsiteY76" fmla="*/ 485031 h 2249424"/>
                <a:gd name="connsiteX77" fmla="*/ 8576134 w 8915176"/>
                <a:gd name="connsiteY77" fmla="*/ 462332 h 2249424"/>
                <a:gd name="connsiteX78" fmla="*/ 8576634 w 8915176"/>
                <a:gd name="connsiteY78" fmla="*/ 433634 h 2249424"/>
                <a:gd name="connsiteX79" fmla="*/ 8576634 w 8915176"/>
                <a:gd name="connsiteY79" fmla="*/ 314241 h 2249424"/>
                <a:gd name="connsiteX80" fmla="*/ 8508438 w 8915176"/>
                <a:gd name="connsiteY80" fmla="*/ 314241 h 2249424"/>
                <a:gd name="connsiteX81" fmla="*/ 8508438 w 8915176"/>
                <a:gd name="connsiteY81" fmla="*/ 260244 h 2249424"/>
                <a:gd name="connsiteX82" fmla="*/ 8189913 w 8915176"/>
                <a:gd name="connsiteY82" fmla="*/ 260244 h 2249424"/>
                <a:gd name="connsiteX83" fmla="*/ 8263509 w 8915176"/>
                <a:gd name="connsiteY83" fmla="*/ 260244 h 2249424"/>
                <a:gd name="connsiteX84" fmla="*/ 8263509 w 8915176"/>
                <a:gd name="connsiteY84" fmla="*/ 437633 h 2249424"/>
                <a:gd name="connsiteX85" fmla="*/ 8369302 w 8915176"/>
                <a:gd name="connsiteY85" fmla="*/ 260244 h 2249424"/>
                <a:gd name="connsiteX86" fmla="*/ 8447097 w 8915176"/>
                <a:gd name="connsiteY86" fmla="*/ 260244 h 2249424"/>
                <a:gd name="connsiteX87" fmla="*/ 8447097 w 8915176"/>
                <a:gd name="connsiteY87" fmla="*/ 558026 h 2249424"/>
                <a:gd name="connsiteX88" fmla="*/ 8373502 w 8915176"/>
                <a:gd name="connsiteY88" fmla="*/ 558026 h 2249424"/>
                <a:gd name="connsiteX89" fmla="*/ 8373502 w 8915176"/>
                <a:gd name="connsiteY89" fmla="*/ 361838 h 2249424"/>
                <a:gd name="connsiteX90" fmla="*/ 8259109 w 8915176"/>
                <a:gd name="connsiteY90" fmla="*/ 558026 h 2249424"/>
                <a:gd name="connsiteX91" fmla="*/ 8189913 w 8915176"/>
                <a:gd name="connsiteY91" fmla="*/ 558026 h 2249424"/>
                <a:gd name="connsiteX92" fmla="*/ 8189913 w 8915176"/>
                <a:gd name="connsiteY92" fmla="*/ 260244 h 2249424"/>
                <a:gd name="connsiteX93" fmla="*/ 7904163 w 8915176"/>
                <a:gd name="connsiteY93" fmla="*/ 260244 h 2249424"/>
                <a:gd name="connsiteX94" fmla="*/ 8120550 w 8915176"/>
                <a:gd name="connsiteY94" fmla="*/ 260244 h 2249424"/>
                <a:gd name="connsiteX95" fmla="*/ 8120550 w 8915176"/>
                <a:gd name="connsiteY95" fmla="*/ 317041 h 2249424"/>
                <a:gd name="connsiteX96" fmla="*/ 7978559 w 8915176"/>
                <a:gd name="connsiteY96" fmla="*/ 317041 h 2249424"/>
                <a:gd name="connsiteX97" fmla="*/ 7978559 w 8915176"/>
                <a:gd name="connsiteY97" fmla="*/ 372037 h 2249424"/>
                <a:gd name="connsiteX98" fmla="*/ 8027756 w 8915176"/>
                <a:gd name="connsiteY98" fmla="*/ 372037 h 2249424"/>
                <a:gd name="connsiteX99" fmla="*/ 8075753 w 8915176"/>
                <a:gd name="connsiteY99" fmla="*/ 375937 h 2249424"/>
                <a:gd name="connsiteX100" fmla="*/ 8136149 w 8915176"/>
                <a:gd name="connsiteY100" fmla="*/ 423134 h 2249424"/>
                <a:gd name="connsiteX101" fmla="*/ 8143149 w 8915176"/>
                <a:gd name="connsiteY101" fmla="*/ 462832 h 2249424"/>
                <a:gd name="connsiteX102" fmla="*/ 8134849 w 8915176"/>
                <a:gd name="connsiteY102" fmla="*/ 502929 h 2249424"/>
                <a:gd name="connsiteX103" fmla="*/ 8112151 w 8915176"/>
                <a:gd name="connsiteY103" fmla="*/ 532828 h 2249424"/>
                <a:gd name="connsiteX104" fmla="*/ 8075053 w 8915176"/>
                <a:gd name="connsiteY104" fmla="*/ 552326 h 2249424"/>
                <a:gd name="connsiteX105" fmla="*/ 8026556 w 8915176"/>
                <a:gd name="connsiteY105" fmla="*/ 558026 h 2249424"/>
                <a:gd name="connsiteX106" fmla="*/ 7904163 w 8915176"/>
                <a:gd name="connsiteY106" fmla="*/ 558026 h 2249424"/>
                <a:gd name="connsiteX107" fmla="*/ 7904163 w 8915176"/>
                <a:gd name="connsiteY107" fmla="*/ 260244 h 2249424"/>
                <a:gd name="connsiteX108" fmla="*/ 7637463 w 8915176"/>
                <a:gd name="connsiteY108" fmla="*/ 260244 h 2249424"/>
                <a:gd name="connsiteX109" fmla="*/ 7712259 w 8915176"/>
                <a:gd name="connsiteY109" fmla="*/ 558026 h 2249424"/>
                <a:gd name="connsiteX110" fmla="*/ 7637463 w 8915176"/>
                <a:gd name="connsiteY110" fmla="*/ 558026 h 2249424"/>
                <a:gd name="connsiteX111" fmla="*/ 7637463 w 8915176"/>
                <a:gd name="connsiteY111" fmla="*/ 260244 h 2249424"/>
                <a:gd name="connsiteX112" fmla="*/ 1196230 w 8915176"/>
                <a:gd name="connsiteY112" fmla="*/ 256196 h 2249424"/>
                <a:gd name="connsiteX113" fmla="*/ 2154897 w 8915176"/>
                <a:gd name="connsiteY113" fmla="*/ 1252810 h 2249424"/>
                <a:gd name="connsiteX114" fmla="*/ 1196230 w 8915176"/>
                <a:gd name="connsiteY114" fmla="*/ 2249424 h 2249424"/>
                <a:gd name="connsiteX115" fmla="*/ 237565 w 8915176"/>
                <a:gd name="connsiteY115" fmla="*/ 1252810 h 2249424"/>
                <a:gd name="connsiteX116" fmla="*/ 1196230 w 8915176"/>
                <a:gd name="connsiteY116" fmla="*/ 256196 h 2249424"/>
                <a:gd name="connsiteX117" fmla="*/ 7343839 w 8915176"/>
                <a:gd name="connsiteY117" fmla="*/ 409435 h 2249424"/>
                <a:gd name="connsiteX118" fmla="*/ 7521829 w 8915176"/>
                <a:gd name="connsiteY118" fmla="*/ 256444 h 2249424"/>
                <a:gd name="connsiteX119" fmla="*/ 7549027 w 8915176"/>
                <a:gd name="connsiteY119" fmla="*/ 262044 h 2249424"/>
                <a:gd name="connsiteX120" fmla="*/ 7571226 w 8915176"/>
                <a:gd name="connsiteY120" fmla="*/ 270244 h 2249424"/>
                <a:gd name="connsiteX121" fmla="*/ 7590624 w 8915176"/>
                <a:gd name="connsiteY121" fmla="*/ 279243 h 2249424"/>
                <a:gd name="connsiteX122" fmla="*/ 7590624 w 8915176"/>
                <a:gd name="connsiteY122" fmla="*/ 350239 h 2249424"/>
                <a:gd name="connsiteX123" fmla="*/ 7583025 w 8915176"/>
                <a:gd name="connsiteY123" fmla="*/ 350239 h 2249424"/>
                <a:gd name="connsiteX124" fmla="*/ 7569426 w 8915176"/>
                <a:gd name="connsiteY124" fmla="*/ 338739 h 2249424"/>
                <a:gd name="connsiteX125" fmla="*/ 7527928 w 8915176"/>
                <a:gd name="connsiteY125" fmla="*/ 314741 h 2249424"/>
                <a:gd name="connsiteX126" fmla="*/ 7446433 w 8915176"/>
                <a:gd name="connsiteY126" fmla="*/ 333040 h 2249424"/>
                <a:gd name="connsiteX127" fmla="*/ 7553027 w 8915176"/>
                <a:gd name="connsiteY127" fmla="*/ 492230 h 2249424"/>
                <a:gd name="connsiteX128" fmla="*/ 7570626 w 8915176"/>
                <a:gd name="connsiteY128" fmla="*/ 479631 h 2249424"/>
                <a:gd name="connsiteX129" fmla="*/ 7343839 w 8915176"/>
                <a:gd name="connsiteY129" fmla="*/ 409435 h 2249424"/>
                <a:gd name="connsiteX130" fmla="*/ 252282 w 8915176"/>
                <a:gd name="connsiteY130" fmla="*/ 0 h 2249424"/>
                <a:gd name="connsiteX131" fmla="*/ 504563 w 8915176"/>
                <a:gd name="connsiteY131" fmla="*/ 262267 h 2249424"/>
                <a:gd name="connsiteX132" fmla="*/ 252282 w 8915176"/>
                <a:gd name="connsiteY132" fmla="*/ 524534 h 2249424"/>
                <a:gd name="connsiteX133" fmla="*/ 0 w 8915176"/>
                <a:gd name="connsiteY133" fmla="*/ 262267 h 2249424"/>
                <a:gd name="connsiteX134" fmla="*/ 252282 w 8915176"/>
                <a:gd name="connsiteY13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712259 w 8915176"/>
                <a:gd name="connsiteY106" fmla="*/ 558026 h 2249424"/>
                <a:gd name="connsiteX107" fmla="*/ 7637463 w 8915176"/>
                <a:gd name="connsiteY107" fmla="*/ 558026 h 2249424"/>
                <a:gd name="connsiteX108" fmla="*/ 7637463 w 8915176"/>
                <a:gd name="connsiteY108" fmla="*/ 260244 h 2249424"/>
                <a:gd name="connsiteX109" fmla="*/ 1196230 w 8915176"/>
                <a:gd name="connsiteY109" fmla="*/ 256196 h 2249424"/>
                <a:gd name="connsiteX110" fmla="*/ 2154897 w 8915176"/>
                <a:gd name="connsiteY110" fmla="*/ 1252810 h 2249424"/>
                <a:gd name="connsiteX111" fmla="*/ 1196230 w 8915176"/>
                <a:gd name="connsiteY111" fmla="*/ 2249424 h 2249424"/>
                <a:gd name="connsiteX112" fmla="*/ 237565 w 8915176"/>
                <a:gd name="connsiteY112" fmla="*/ 1252810 h 2249424"/>
                <a:gd name="connsiteX113" fmla="*/ 1196230 w 8915176"/>
                <a:gd name="connsiteY113" fmla="*/ 256196 h 2249424"/>
                <a:gd name="connsiteX114" fmla="*/ 7343839 w 8915176"/>
                <a:gd name="connsiteY114" fmla="*/ 409435 h 2249424"/>
                <a:gd name="connsiteX115" fmla="*/ 7521829 w 8915176"/>
                <a:gd name="connsiteY115" fmla="*/ 256444 h 2249424"/>
                <a:gd name="connsiteX116" fmla="*/ 7549027 w 8915176"/>
                <a:gd name="connsiteY116" fmla="*/ 262044 h 2249424"/>
                <a:gd name="connsiteX117" fmla="*/ 7571226 w 8915176"/>
                <a:gd name="connsiteY117" fmla="*/ 270244 h 2249424"/>
                <a:gd name="connsiteX118" fmla="*/ 7590624 w 8915176"/>
                <a:gd name="connsiteY118" fmla="*/ 279243 h 2249424"/>
                <a:gd name="connsiteX119" fmla="*/ 7590624 w 8915176"/>
                <a:gd name="connsiteY119" fmla="*/ 350239 h 2249424"/>
                <a:gd name="connsiteX120" fmla="*/ 7583025 w 8915176"/>
                <a:gd name="connsiteY120" fmla="*/ 350239 h 2249424"/>
                <a:gd name="connsiteX121" fmla="*/ 7569426 w 8915176"/>
                <a:gd name="connsiteY121" fmla="*/ 338739 h 2249424"/>
                <a:gd name="connsiteX122" fmla="*/ 7527928 w 8915176"/>
                <a:gd name="connsiteY122" fmla="*/ 314741 h 2249424"/>
                <a:gd name="connsiteX123" fmla="*/ 7446433 w 8915176"/>
                <a:gd name="connsiteY123" fmla="*/ 333040 h 2249424"/>
                <a:gd name="connsiteX124" fmla="*/ 7553027 w 8915176"/>
                <a:gd name="connsiteY124" fmla="*/ 492230 h 2249424"/>
                <a:gd name="connsiteX125" fmla="*/ 7570626 w 8915176"/>
                <a:gd name="connsiteY125" fmla="*/ 479631 h 2249424"/>
                <a:gd name="connsiteX126" fmla="*/ 7343839 w 8915176"/>
                <a:gd name="connsiteY126" fmla="*/ 409435 h 2249424"/>
                <a:gd name="connsiteX127" fmla="*/ 252282 w 8915176"/>
                <a:gd name="connsiteY127" fmla="*/ 0 h 2249424"/>
                <a:gd name="connsiteX128" fmla="*/ 504563 w 8915176"/>
                <a:gd name="connsiteY128" fmla="*/ 262267 h 2249424"/>
                <a:gd name="connsiteX129" fmla="*/ 252282 w 8915176"/>
                <a:gd name="connsiteY129" fmla="*/ 524534 h 2249424"/>
                <a:gd name="connsiteX130" fmla="*/ 0 w 8915176"/>
                <a:gd name="connsiteY130" fmla="*/ 262267 h 2249424"/>
                <a:gd name="connsiteX131" fmla="*/ 252282 w 8915176"/>
                <a:gd name="connsiteY13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7637463 w 8915176"/>
                <a:gd name="connsiteY105" fmla="*/ 260244 h 2249424"/>
                <a:gd name="connsiteX106" fmla="*/ 7637463 w 8915176"/>
                <a:gd name="connsiteY106" fmla="*/ 558026 h 2249424"/>
                <a:gd name="connsiteX107" fmla="*/ 7637463 w 8915176"/>
                <a:gd name="connsiteY107" fmla="*/ 260244 h 2249424"/>
                <a:gd name="connsiteX108" fmla="*/ 1196230 w 8915176"/>
                <a:gd name="connsiteY108" fmla="*/ 256196 h 2249424"/>
                <a:gd name="connsiteX109" fmla="*/ 2154897 w 8915176"/>
                <a:gd name="connsiteY109" fmla="*/ 1252810 h 2249424"/>
                <a:gd name="connsiteX110" fmla="*/ 1196230 w 8915176"/>
                <a:gd name="connsiteY110" fmla="*/ 2249424 h 2249424"/>
                <a:gd name="connsiteX111" fmla="*/ 237565 w 8915176"/>
                <a:gd name="connsiteY111" fmla="*/ 1252810 h 2249424"/>
                <a:gd name="connsiteX112" fmla="*/ 1196230 w 8915176"/>
                <a:gd name="connsiteY112" fmla="*/ 256196 h 2249424"/>
                <a:gd name="connsiteX113" fmla="*/ 7343839 w 8915176"/>
                <a:gd name="connsiteY113" fmla="*/ 409435 h 2249424"/>
                <a:gd name="connsiteX114" fmla="*/ 7521829 w 8915176"/>
                <a:gd name="connsiteY114" fmla="*/ 256444 h 2249424"/>
                <a:gd name="connsiteX115" fmla="*/ 7549027 w 8915176"/>
                <a:gd name="connsiteY115" fmla="*/ 262044 h 2249424"/>
                <a:gd name="connsiteX116" fmla="*/ 7571226 w 8915176"/>
                <a:gd name="connsiteY116" fmla="*/ 270244 h 2249424"/>
                <a:gd name="connsiteX117" fmla="*/ 7590624 w 8915176"/>
                <a:gd name="connsiteY117" fmla="*/ 279243 h 2249424"/>
                <a:gd name="connsiteX118" fmla="*/ 7590624 w 8915176"/>
                <a:gd name="connsiteY118" fmla="*/ 350239 h 2249424"/>
                <a:gd name="connsiteX119" fmla="*/ 7583025 w 8915176"/>
                <a:gd name="connsiteY119" fmla="*/ 350239 h 2249424"/>
                <a:gd name="connsiteX120" fmla="*/ 7569426 w 8915176"/>
                <a:gd name="connsiteY120" fmla="*/ 338739 h 2249424"/>
                <a:gd name="connsiteX121" fmla="*/ 7527928 w 8915176"/>
                <a:gd name="connsiteY121" fmla="*/ 314741 h 2249424"/>
                <a:gd name="connsiteX122" fmla="*/ 7446433 w 8915176"/>
                <a:gd name="connsiteY122" fmla="*/ 333040 h 2249424"/>
                <a:gd name="connsiteX123" fmla="*/ 7553027 w 8915176"/>
                <a:gd name="connsiteY123" fmla="*/ 492230 h 2249424"/>
                <a:gd name="connsiteX124" fmla="*/ 7570626 w 8915176"/>
                <a:gd name="connsiteY124" fmla="*/ 479631 h 2249424"/>
                <a:gd name="connsiteX125" fmla="*/ 7343839 w 8915176"/>
                <a:gd name="connsiteY125" fmla="*/ 409435 h 2249424"/>
                <a:gd name="connsiteX126" fmla="*/ 252282 w 8915176"/>
                <a:gd name="connsiteY126" fmla="*/ 0 h 2249424"/>
                <a:gd name="connsiteX127" fmla="*/ 504563 w 8915176"/>
                <a:gd name="connsiteY127" fmla="*/ 262267 h 2249424"/>
                <a:gd name="connsiteX128" fmla="*/ 252282 w 8915176"/>
                <a:gd name="connsiteY128" fmla="*/ 524534 h 2249424"/>
                <a:gd name="connsiteX129" fmla="*/ 0 w 8915176"/>
                <a:gd name="connsiteY129" fmla="*/ 262267 h 2249424"/>
                <a:gd name="connsiteX130" fmla="*/ 252282 w 8915176"/>
                <a:gd name="connsiteY13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69426 w 8915176"/>
                <a:gd name="connsiteY117" fmla="*/ 338739 h 2249424"/>
                <a:gd name="connsiteX118" fmla="*/ 7527928 w 8915176"/>
                <a:gd name="connsiteY118" fmla="*/ 314741 h 2249424"/>
                <a:gd name="connsiteX119" fmla="*/ 7446433 w 8915176"/>
                <a:gd name="connsiteY119" fmla="*/ 333040 h 2249424"/>
                <a:gd name="connsiteX120" fmla="*/ 7553027 w 8915176"/>
                <a:gd name="connsiteY120" fmla="*/ 492230 h 2249424"/>
                <a:gd name="connsiteX121" fmla="*/ 7570626 w 8915176"/>
                <a:gd name="connsiteY121" fmla="*/ 479631 h 2249424"/>
                <a:gd name="connsiteX122" fmla="*/ 7343839 w 8915176"/>
                <a:gd name="connsiteY122" fmla="*/ 409435 h 2249424"/>
                <a:gd name="connsiteX123" fmla="*/ 252282 w 8915176"/>
                <a:gd name="connsiteY123" fmla="*/ 0 h 2249424"/>
                <a:gd name="connsiteX124" fmla="*/ 504563 w 8915176"/>
                <a:gd name="connsiteY124" fmla="*/ 262267 h 2249424"/>
                <a:gd name="connsiteX125" fmla="*/ 252282 w 8915176"/>
                <a:gd name="connsiteY125" fmla="*/ 524534 h 2249424"/>
                <a:gd name="connsiteX126" fmla="*/ 0 w 8915176"/>
                <a:gd name="connsiteY126" fmla="*/ 262267 h 2249424"/>
                <a:gd name="connsiteX127" fmla="*/ 252282 w 8915176"/>
                <a:gd name="connsiteY12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527928 w 8915176"/>
                <a:gd name="connsiteY117" fmla="*/ 314741 h 2249424"/>
                <a:gd name="connsiteX118" fmla="*/ 7446433 w 8915176"/>
                <a:gd name="connsiteY118" fmla="*/ 333040 h 2249424"/>
                <a:gd name="connsiteX119" fmla="*/ 7553027 w 8915176"/>
                <a:gd name="connsiteY119" fmla="*/ 492230 h 2249424"/>
                <a:gd name="connsiteX120" fmla="*/ 7570626 w 8915176"/>
                <a:gd name="connsiteY120" fmla="*/ 479631 h 2249424"/>
                <a:gd name="connsiteX121" fmla="*/ 7343839 w 8915176"/>
                <a:gd name="connsiteY121" fmla="*/ 409435 h 2249424"/>
                <a:gd name="connsiteX122" fmla="*/ 252282 w 8915176"/>
                <a:gd name="connsiteY122" fmla="*/ 0 h 2249424"/>
                <a:gd name="connsiteX123" fmla="*/ 504563 w 8915176"/>
                <a:gd name="connsiteY123" fmla="*/ 262267 h 2249424"/>
                <a:gd name="connsiteX124" fmla="*/ 252282 w 8915176"/>
                <a:gd name="connsiteY124" fmla="*/ 524534 h 2249424"/>
                <a:gd name="connsiteX125" fmla="*/ 0 w 8915176"/>
                <a:gd name="connsiteY125" fmla="*/ 262267 h 2249424"/>
                <a:gd name="connsiteX126" fmla="*/ 252282 w 8915176"/>
                <a:gd name="connsiteY12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583025 w 8915176"/>
                <a:gd name="connsiteY116" fmla="*/ 350239 h 2249424"/>
                <a:gd name="connsiteX117" fmla="*/ 7446433 w 8915176"/>
                <a:gd name="connsiteY117" fmla="*/ 333040 h 2249424"/>
                <a:gd name="connsiteX118" fmla="*/ 7553027 w 8915176"/>
                <a:gd name="connsiteY118" fmla="*/ 492230 h 2249424"/>
                <a:gd name="connsiteX119" fmla="*/ 7570626 w 8915176"/>
                <a:gd name="connsiteY119" fmla="*/ 479631 h 2249424"/>
                <a:gd name="connsiteX120" fmla="*/ 7343839 w 8915176"/>
                <a:gd name="connsiteY120" fmla="*/ 409435 h 2249424"/>
                <a:gd name="connsiteX121" fmla="*/ 252282 w 8915176"/>
                <a:gd name="connsiteY121" fmla="*/ 0 h 2249424"/>
                <a:gd name="connsiteX122" fmla="*/ 504563 w 8915176"/>
                <a:gd name="connsiteY122" fmla="*/ 262267 h 2249424"/>
                <a:gd name="connsiteX123" fmla="*/ 252282 w 8915176"/>
                <a:gd name="connsiteY123" fmla="*/ 524534 h 2249424"/>
                <a:gd name="connsiteX124" fmla="*/ 0 w 8915176"/>
                <a:gd name="connsiteY124" fmla="*/ 262267 h 2249424"/>
                <a:gd name="connsiteX125" fmla="*/ 252282 w 8915176"/>
                <a:gd name="connsiteY12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590624 w 8915176"/>
                <a:gd name="connsiteY115" fmla="*/ 350239 h 2249424"/>
                <a:gd name="connsiteX116" fmla="*/ 7446433 w 8915176"/>
                <a:gd name="connsiteY116" fmla="*/ 333040 h 2249424"/>
                <a:gd name="connsiteX117" fmla="*/ 7553027 w 8915176"/>
                <a:gd name="connsiteY117" fmla="*/ 492230 h 2249424"/>
                <a:gd name="connsiteX118" fmla="*/ 7570626 w 8915176"/>
                <a:gd name="connsiteY118" fmla="*/ 479631 h 2249424"/>
                <a:gd name="connsiteX119" fmla="*/ 7343839 w 8915176"/>
                <a:gd name="connsiteY119" fmla="*/ 409435 h 2249424"/>
                <a:gd name="connsiteX120" fmla="*/ 252282 w 8915176"/>
                <a:gd name="connsiteY120" fmla="*/ 0 h 2249424"/>
                <a:gd name="connsiteX121" fmla="*/ 504563 w 8915176"/>
                <a:gd name="connsiteY121" fmla="*/ 262267 h 2249424"/>
                <a:gd name="connsiteX122" fmla="*/ 252282 w 8915176"/>
                <a:gd name="connsiteY122" fmla="*/ 524534 h 2249424"/>
                <a:gd name="connsiteX123" fmla="*/ 0 w 8915176"/>
                <a:gd name="connsiteY123" fmla="*/ 262267 h 2249424"/>
                <a:gd name="connsiteX124" fmla="*/ 252282 w 8915176"/>
                <a:gd name="connsiteY12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590624 w 8915176"/>
                <a:gd name="connsiteY114" fmla="*/ 279243 h 2249424"/>
                <a:gd name="connsiteX115" fmla="*/ 7446433 w 8915176"/>
                <a:gd name="connsiteY115" fmla="*/ 333040 h 2249424"/>
                <a:gd name="connsiteX116" fmla="*/ 7553027 w 8915176"/>
                <a:gd name="connsiteY116" fmla="*/ 492230 h 2249424"/>
                <a:gd name="connsiteX117" fmla="*/ 7570626 w 8915176"/>
                <a:gd name="connsiteY117" fmla="*/ 479631 h 2249424"/>
                <a:gd name="connsiteX118" fmla="*/ 7343839 w 8915176"/>
                <a:gd name="connsiteY118" fmla="*/ 409435 h 2249424"/>
                <a:gd name="connsiteX119" fmla="*/ 252282 w 8915176"/>
                <a:gd name="connsiteY119" fmla="*/ 0 h 2249424"/>
                <a:gd name="connsiteX120" fmla="*/ 504563 w 8915176"/>
                <a:gd name="connsiteY120" fmla="*/ 262267 h 2249424"/>
                <a:gd name="connsiteX121" fmla="*/ 252282 w 8915176"/>
                <a:gd name="connsiteY121" fmla="*/ 524534 h 2249424"/>
                <a:gd name="connsiteX122" fmla="*/ 0 w 8915176"/>
                <a:gd name="connsiteY122" fmla="*/ 262267 h 2249424"/>
                <a:gd name="connsiteX123" fmla="*/ 252282 w 8915176"/>
                <a:gd name="connsiteY12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571226 w 8915176"/>
                <a:gd name="connsiteY113" fmla="*/ 270244 h 2249424"/>
                <a:gd name="connsiteX114" fmla="*/ 7446433 w 8915176"/>
                <a:gd name="connsiteY114" fmla="*/ 333040 h 2249424"/>
                <a:gd name="connsiteX115" fmla="*/ 7553027 w 8915176"/>
                <a:gd name="connsiteY115" fmla="*/ 492230 h 2249424"/>
                <a:gd name="connsiteX116" fmla="*/ 7570626 w 8915176"/>
                <a:gd name="connsiteY116" fmla="*/ 479631 h 2249424"/>
                <a:gd name="connsiteX117" fmla="*/ 7343839 w 8915176"/>
                <a:gd name="connsiteY117" fmla="*/ 409435 h 2249424"/>
                <a:gd name="connsiteX118" fmla="*/ 252282 w 8915176"/>
                <a:gd name="connsiteY118" fmla="*/ 0 h 2249424"/>
                <a:gd name="connsiteX119" fmla="*/ 504563 w 8915176"/>
                <a:gd name="connsiteY119" fmla="*/ 262267 h 2249424"/>
                <a:gd name="connsiteX120" fmla="*/ 252282 w 8915176"/>
                <a:gd name="connsiteY120" fmla="*/ 524534 h 2249424"/>
                <a:gd name="connsiteX121" fmla="*/ 0 w 8915176"/>
                <a:gd name="connsiteY121" fmla="*/ 262267 h 2249424"/>
                <a:gd name="connsiteX122" fmla="*/ 252282 w 8915176"/>
                <a:gd name="connsiteY12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549027 w 8915176"/>
                <a:gd name="connsiteY112" fmla="*/ 262044 h 2249424"/>
                <a:gd name="connsiteX113" fmla="*/ 7446433 w 8915176"/>
                <a:gd name="connsiteY113" fmla="*/ 333040 h 2249424"/>
                <a:gd name="connsiteX114" fmla="*/ 7553027 w 8915176"/>
                <a:gd name="connsiteY114" fmla="*/ 492230 h 2249424"/>
                <a:gd name="connsiteX115" fmla="*/ 7570626 w 8915176"/>
                <a:gd name="connsiteY115" fmla="*/ 479631 h 2249424"/>
                <a:gd name="connsiteX116" fmla="*/ 7343839 w 8915176"/>
                <a:gd name="connsiteY116" fmla="*/ 409435 h 2249424"/>
                <a:gd name="connsiteX117" fmla="*/ 252282 w 8915176"/>
                <a:gd name="connsiteY117" fmla="*/ 0 h 2249424"/>
                <a:gd name="connsiteX118" fmla="*/ 504563 w 8915176"/>
                <a:gd name="connsiteY118" fmla="*/ 262267 h 2249424"/>
                <a:gd name="connsiteX119" fmla="*/ 252282 w 8915176"/>
                <a:gd name="connsiteY119" fmla="*/ 524534 h 2249424"/>
                <a:gd name="connsiteX120" fmla="*/ 0 w 8915176"/>
                <a:gd name="connsiteY120" fmla="*/ 262267 h 2249424"/>
                <a:gd name="connsiteX121" fmla="*/ 252282 w 8915176"/>
                <a:gd name="connsiteY12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521829 w 8915176"/>
                <a:gd name="connsiteY111" fmla="*/ 256444 h 2249424"/>
                <a:gd name="connsiteX112" fmla="*/ 7446433 w 8915176"/>
                <a:gd name="connsiteY112" fmla="*/ 333040 h 2249424"/>
                <a:gd name="connsiteX113" fmla="*/ 7553027 w 8915176"/>
                <a:gd name="connsiteY113" fmla="*/ 492230 h 2249424"/>
                <a:gd name="connsiteX114" fmla="*/ 7570626 w 8915176"/>
                <a:gd name="connsiteY114" fmla="*/ 479631 h 2249424"/>
                <a:gd name="connsiteX115" fmla="*/ 7343839 w 8915176"/>
                <a:gd name="connsiteY115" fmla="*/ 409435 h 2249424"/>
                <a:gd name="connsiteX116" fmla="*/ 252282 w 8915176"/>
                <a:gd name="connsiteY116" fmla="*/ 0 h 2249424"/>
                <a:gd name="connsiteX117" fmla="*/ 504563 w 8915176"/>
                <a:gd name="connsiteY117" fmla="*/ 262267 h 2249424"/>
                <a:gd name="connsiteX118" fmla="*/ 252282 w 8915176"/>
                <a:gd name="connsiteY118" fmla="*/ 524534 h 2249424"/>
                <a:gd name="connsiteX119" fmla="*/ 0 w 8915176"/>
                <a:gd name="connsiteY119" fmla="*/ 262267 h 2249424"/>
                <a:gd name="connsiteX120" fmla="*/ 252282 w 8915176"/>
                <a:gd name="connsiteY12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570626 w 8915176"/>
                <a:gd name="connsiteY113" fmla="*/ 479631 h 2249424"/>
                <a:gd name="connsiteX114" fmla="*/ 7343839 w 8915176"/>
                <a:gd name="connsiteY114" fmla="*/ 409435 h 2249424"/>
                <a:gd name="connsiteX115" fmla="*/ 252282 w 8915176"/>
                <a:gd name="connsiteY115" fmla="*/ 0 h 2249424"/>
                <a:gd name="connsiteX116" fmla="*/ 504563 w 8915176"/>
                <a:gd name="connsiteY116" fmla="*/ 262267 h 2249424"/>
                <a:gd name="connsiteX117" fmla="*/ 252282 w 8915176"/>
                <a:gd name="connsiteY117" fmla="*/ 524534 h 2249424"/>
                <a:gd name="connsiteX118" fmla="*/ 0 w 8915176"/>
                <a:gd name="connsiteY118" fmla="*/ 262267 h 2249424"/>
                <a:gd name="connsiteX119" fmla="*/ 252282 w 8915176"/>
                <a:gd name="connsiteY11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553027 w 8915176"/>
                <a:gd name="connsiteY112" fmla="*/ 492230 h 2249424"/>
                <a:gd name="connsiteX113" fmla="*/ 7343839 w 8915176"/>
                <a:gd name="connsiteY113" fmla="*/ 409435 h 2249424"/>
                <a:gd name="connsiteX114" fmla="*/ 252282 w 8915176"/>
                <a:gd name="connsiteY114" fmla="*/ 0 h 2249424"/>
                <a:gd name="connsiteX115" fmla="*/ 504563 w 8915176"/>
                <a:gd name="connsiteY115" fmla="*/ 262267 h 2249424"/>
                <a:gd name="connsiteX116" fmla="*/ 252282 w 8915176"/>
                <a:gd name="connsiteY116" fmla="*/ 524534 h 2249424"/>
                <a:gd name="connsiteX117" fmla="*/ 0 w 8915176"/>
                <a:gd name="connsiteY117" fmla="*/ 262267 h 2249424"/>
                <a:gd name="connsiteX118" fmla="*/ 252282 w 8915176"/>
                <a:gd name="connsiteY11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7343839 w 8915176"/>
                <a:gd name="connsiteY110" fmla="*/ 409435 h 2249424"/>
                <a:gd name="connsiteX111" fmla="*/ 7446433 w 8915176"/>
                <a:gd name="connsiteY111" fmla="*/ 333040 h 2249424"/>
                <a:gd name="connsiteX112" fmla="*/ 7343839 w 8915176"/>
                <a:gd name="connsiteY112" fmla="*/ 409435 h 2249424"/>
                <a:gd name="connsiteX113" fmla="*/ 252282 w 8915176"/>
                <a:gd name="connsiteY113" fmla="*/ 0 h 2249424"/>
                <a:gd name="connsiteX114" fmla="*/ 504563 w 8915176"/>
                <a:gd name="connsiteY114" fmla="*/ 262267 h 2249424"/>
                <a:gd name="connsiteX115" fmla="*/ 252282 w 8915176"/>
                <a:gd name="connsiteY115" fmla="*/ 524534 h 2249424"/>
                <a:gd name="connsiteX116" fmla="*/ 0 w 8915176"/>
                <a:gd name="connsiteY116" fmla="*/ 262267 h 2249424"/>
                <a:gd name="connsiteX117" fmla="*/ 252282 w 8915176"/>
                <a:gd name="connsiteY11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27756 w 8915176"/>
                <a:gd name="connsiteY95" fmla="*/ 372037 h 2249424"/>
                <a:gd name="connsiteX96" fmla="*/ 8075753 w 8915176"/>
                <a:gd name="connsiteY96" fmla="*/ 375937 h 2249424"/>
                <a:gd name="connsiteX97" fmla="*/ 8136149 w 8915176"/>
                <a:gd name="connsiteY97" fmla="*/ 423134 h 2249424"/>
                <a:gd name="connsiteX98" fmla="*/ 8143149 w 8915176"/>
                <a:gd name="connsiteY98" fmla="*/ 462832 h 2249424"/>
                <a:gd name="connsiteX99" fmla="*/ 8134849 w 8915176"/>
                <a:gd name="connsiteY99" fmla="*/ 502929 h 2249424"/>
                <a:gd name="connsiteX100" fmla="*/ 8112151 w 8915176"/>
                <a:gd name="connsiteY100" fmla="*/ 532828 h 2249424"/>
                <a:gd name="connsiteX101" fmla="*/ 8075053 w 8915176"/>
                <a:gd name="connsiteY101" fmla="*/ 552326 h 2249424"/>
                <a:gd name="connsiteX102" fmla="*/ 8026556 w 8915176"/>
                <a:gd name="connsiteY102" fmla="*/ 558026 h 2249424"/>
                <a:gd name="connsiteX103" fmla="*/ 7904163 w 8915176"/>
                <a:gd name="connsiteY103" fmla="*/ 558026 h 2249424"/>
                <a:gd name="connsiteX104" fmla="*/ 7904163 w 8915176"/>
                <a:gd name="connsiteY104" fmla="*/ 260244 h 2249424"/>
                <a:gd name="connsiteX105" fmla="*/ 1196230 w 8915176"/>
                <a:gd name="connsiteY105" fmla="*/ 256196 h 2249424"/>
                <a:gd name="connsiteX106" fmla="*/ 2154897 w 8915176"/>
                <a:gd name="connsiteY106" fmla="*/ 1252810 h 2249424"/>
                <a:gd name="connsiteX107" fmla="*/ 1196230 w 8915176"/>
                <a:gd name="connsiteY107" fmla="*/ 2249424 h 2249424"/>
                <a:gd name="connsiteX108" fmla="*/ 237565 w 8915176"/>
                <a:gd name="connsiteY108" fmla="*/ 1252810 h 2249424"/>
                <a:gd name="connsiteX109" fmla="*/ 1196230 w 8915176"/>
                <a:gd name="connsiteY109" fmla="*/ 256196 h 2249424"/>
                <a:gd name="connsiteX110" fmla="*/ 252282 w 8915176"/>
                <a:gd name="connsiteY110" fmla="*/ 0 h 2249424"/>
                <a:gd name="connsiteX111" fmla="*/ 504563 w 8915176"/>
                <a:gd name="connsiteY111" fmla="*/ 262267 h 2249424"/>
                <a:gd name="connsiteX112" fmla="*/ 252282 w 8915176"/>
                <a:gd name="connsiteY112" fmla="*/ 524534 h 2249424"/>
                <a:gd name="connsiteX113" fmla="*/ 0 w 8915176"/>
                <a:gd name="connsiteY113" fmla="*/ 262267 h 2249424"/>
                <a:gd name="connsiteX114" fmla="*/ 252282 w 8915176"/>
                <a:gd name="connsiteY11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75053 w 8915176"/>
                <a:gd name="connsiteY100" fmla="*/ 552326 h 2249424"/>
                <a:gd name="connsiteX101" fmla="*/ 8026556 w 8915176"/>
                <a:gd name="connsiteY101" fmla="*/ 558026 h 2249424"/>
                <a:gd name="connsiteX102" fmla="*/ 7904163 w 8915176"/>
                <a:gd name="connsiteY102" fmla="*/ 558026 h 2249424"/>
                <a:gd name="connsiteX103" fmla="*/ 7904163 w 8915176"/>
                <a:gd name="connsiteY103" fmla="*/ 260244 h 2249424"/>
                <a:gd name="connsiteX104" fmla="*/ 1196230 w 8915176"/>
                <a:gd name="connsiteY104" fmla="*/ 256196 h 2249424"/>
                <a:gd name="connsiteX105" fmla="*/ 2154897 w 8915176"/>
                <a:gd name="connsiteY105" fmla="*/ 1252810 h 2249424"/>
                <a:gd name="connsiteX106" fmla="*/ 1196230 w 8915176"/>
                <a:gd name="connsiteY106" fmla="*/ 2249424 h 2249424"/>
                <a:gd name="connsiteX107" fmla="*/ 237565 w 8915176"/>
                <a:gd name="connsiteY107" fmla="*/ 1252810 h 2249424"/>
                <a:gd name="connsiteX108" fmla="*/ 1196230 w 8915176"/>
                <a:gd name="connsiteY108" fmla="*/ 256196 h 2249424"/>
                <a:gd name="connsiteX109" fmla="*/ 252282 w 8915176"/>
                <a:gd name="connsiteY109" fmla="*/ 0 h 2249424"/>
                <a:gd name="connsiteX110" fmla="*/ 504563 w 8915176"/>
                <a:gd name="connsiteY110" fmla="*/ 262267 h 2249424"/>
                <a:gd name="connsiteX111" fmla="*/ 252282 w 8915176"/>
                <a:gd name="connsiteY111" fmla="*/ 524534 h 2249424"/>
                <a:gd name="connsiteX112" fmla="*/ 0 w 8915176"/>
                <a:gd name="connsiteY112" fmla="*/ 262267 h 2249424"/>
                <a:gd name="connsiteX113" fmla="*/ 252282 w 8915176"/>
                <a:gd name="connsiteY11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112151 w 8915176"/>
                <a:gd name="connsiteY99" fmla="*/ 532828 h 2249424"/>
                <a:gd name="connsiteX100" fmla="*/ 8026556 w 8915176"/>
                <a:gd name="connsiteY100" fmla="*/ 558026 h 2249424"/>
                <a:gd name="connsiteX101" fmla="*/ 7904163 w 8915176"/>
                <a:gd name="connsiteY101" fmla="*/ 558026 h 2249424"/>
                <a:gd name="connsiteX102" fmla="*/ 7904163 w 8915176"/>
                <a:gd name="connsiteY102" fmla="*/ 260244 h 2249424"/>
                <a:gd name="connsiteX103" fmla="*/ 1196230 w 8915176"/>
                <a:gd name="connsiteY103" fmla="*/ 256196 h 2249424"/>
                <a:gd name="connsiteX104" fmla="*/ 2154897 w 8915176"/>
                <a:gd name="connsiteY104" fmla="*/ 1252810 h 2249424"/>
                <a:gd name="connsiteX105" fmla="*/ 1196230 w 8915176"/>
                <a:gd name="connsiteY105" fmla="*/ 2249424 h 2249424"/>
                <a:gd name="connsiteX106" fmla="*/ 237565 w 8915176"/>
                <a:gd name="connsiteY106" fmla="*/ 1252810 h 2249424"/>
                <a:gd name="connsiteX107" fmla="*/ 1196230 w 8915176"/>
                <a:gd name="connsiteY107" fmla="*/ 256196 h 2249424"/>
                <a:gd name="connsiteX108" fmla="*/ 252282 w 8915176"/>
                <a:gd name="connsiteY108" fmla="*/ 0 h 2249424"/>
                <a:gd name="connsiteX109" fmla="*/ 504563 w 8915176"/>
                <a:gd name="connsiteY109" fmla="*/ 262267 h 2249424"/>
                <a:gd name="connsiteX110" fmla="*/ 252282 w 8915176"/>
                <a:gd name="connsiteY110" fmla="*/ 524534 h 2249424"/>
                <a:gd name="connsiteX111" fmla="*/ 0 w 8915176"/>
                <a:gd name="connsiteY111" fmla="*/ 262267 h 2249424"/>
                <a:gd name="connsiteX112" fmla="*/ 252282 w 8915176"/>
                <a:gd name="connsiteY11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55935 w 8915176"/>
                <a:gd name="connsiteY72" fmla="*/ 500630 h 2249424"/>
                <a:gd name="connsiteX73" fmla="*/ 8571034 w 8915176"/>
                <a:gd name="connsiteY73" fmla="*/ 485031 h 2249424"/>
                <a:gd name="connsiteX74" fmla="*/ 8576134 w 8915176"/>
                <a:gd name="connsiteY74" fmla="*/ 462332 h 2249424"/>
                <a:gd name="connsiteX75" fmla="*/ 8576634 w 8915176"/>
                <a:gd name="connsiteY75" fmla="*/ 433634 h 2249424"/>
                <a:gd name="connsiteX76" fmla="*/ 8576634 w 8915176"/>
                <a:gd name="connsiteY76" fmla="*/ 314241 h 2249424"/>
                <a:gd name="connsiteX77" fmla="*/ 8508438 w 8915176"/>
                <a:gd name="connsiteY77" fmla="*/ 314241 h 2249424"/>
                <a:gd name="connsiteX78" fmla="*/ 8508438 w 8915176"/>
                <a:gd name="connsiteY78" fmla="*/ 260244 h 2249424"/>
                <a:gd name="connsiteX79" fmla="*/ 8189913 w 8915176"/>
                <a:gd name="connsiteY79" fmla="*/ 260244 h 2249424"/>
                <a:gd name="connsiteX80" fmla="*/ 8263509 w 8915176"/>
                <a:gd name="connsiteY80" fmla="*/ 260244 h 2249424"/>
                <a:gd name="connsiteX81" fmla="*/ 8263509 w 8915176"/>
                <a:gd name="connsiteY81" fmla="*/ 437633 h 2249424"/>
                <a:gd name="connsiteX82" fmla="*/ 8369302 w 8915176"/>
                <a:gd name="connsiteY82" fmla="*/ 260244 h 2249424"/>
                <a:gd name="connsiteX83" fmla="*/ 8447097 w 8915176"/>
                <a:gd name="connsiteY83" fmla="*/ 260244 h 2249424"/>
                <a:gd name="connsiteX84" fmla="*/ 8447097 w 8915176"/>
                <a:gd name="connsiteY84" fmla="*/ 558026 h 2249424"/>
                <a:gd name="connsiteX85" fmla="*/ 8373502 w 8915176"/>
                <a:gd name="connsiteY85" fmla="*/ 558026 h 2249424"/>
                <a:gd name="connsiteX86" fmla="*/ 8373502 w 8915176"/>
                <a:gd name="connsiteY86" fmla="*/ 361838 h 2249424"/>
                <a:gd name="connsiteX87" fmla="*/ 8259109 w 8915176"/>
                <a:gd name="connsiteY87" fmla="*/ 558026 h 2249424"/>
                <a:gd name="connsiteX88" fmla="*/ 8189913 w 8915176"/>
                <a:gd name="connsiteY88" fmla="*/ 558026 h 2249424"/>
                <a:gd name="connsiteX89" fmla="*/ 8189913 w 8915176"/>
                <a:gd name="connsiteY89" fmla="*/ 260244 h 2249424"/>
                <a:gd name="connsiteX90" fmla="*/ 7904163 w 8915176"/>
                <a:gd name="connsiteY90" fmla="*/ 260244 h 2249424"/>
                <a:gd name="connsiteX91" fmla="*/ 8120550 w 8915176"/>
                <a:gd name="connsiteY91" fmla="*/ 260244 h 2249424"/>
                <a:gd name="connsiteX92" fmla="*/ 8120550 w 8915176"/>
                <a:gd name="connsiteY92" fmla="*/ 317041 h 2249424"/>
                <a:gd name="connsiteX93" fmla="*/ 7978559 w 8915176"/>
                <a:gd name="connsiteY93" fmla="*/ 317041 h 2249424"/>
                <a:gd name="connsiteX94" fmla="*/ 7978559 w 8915176"/>
                <a:gd name="connsiteY94" fmla="*/ 372037 h 2249424"/>
                <a:gd name="connsiteX95" fmla="*/ 8075753 w 8915176"/>
                <a:gd name="connsiteY95" fmla="*/ 375937 h 2249424"/>
                <a:gd name="connsiteX96" fmla="*/ 8136149 w 8915176"/>
                <a:gd name="connsiteY96" fmla="*/ 423134 h 2249424"/>
                <a:gd name="connsiteX97" fmla="*/ 8143149 w 8915176"/>
                <a:gd name="connsiteY97" fmla="*/ 462832 h 2249424"/>
                <a:gd name="connsiteX98" fmla="*/ 8134849 w 8915176"/>
                <a:gd name="connsiteY98" fmla="*/ 502929 h 2249424"/>
                <a:gd name="connsiteX99" fmla="*/ 8026556 w 8915176"/>
                <a:gd name="connsiteY99" fmla="*/ 558026 h 2249424"/>
                <a:gd name="connsiteX100" fmla="*/ 7904163 w 8915176"/>
                <a:gd name="connsiteY100" fmla="*/ 558026 h 2249424"/>
                <a:gd name="connsiteX101" fmla="*/ 7904163 w 8915176"/>
                <a:gd name="connsiteY101" fmla="*/ 260244 h 2249424"/>
                <a:gd name="connsiteX102" fmla="*/ 1196230 w 8915176"/>
                <a:gd name="connsiteY102" fmla="*/ 256196 h 2249424"/>
                <a:gd name="connsiteX103" fmla="*/ 2154897 w 8915176"/>
                <a:gd name="connsiteY103" fmla="*/ 1252810 h 2249424"/>
                <a:gd name="connsiteX104" fmla="*/ 1196230 w 8915176"/>
                <a:gd name="connsiteY104" fmla="*/ 2249424 h 2249424"/>
                <a:gd name="connsiteX105" fmla="*/ 237565 w 8915176"/>
                <a:gd name="connsiteY105" fmla="*/ 1252810 h 2249424"/>
                <a:gd name="connsiteX106" fmla="*/ 1196230 w 8915176"/>
                <a:gd name="connsiteY106" fmla="*/ 256196 h 2249424"/>
                <a:gd name="connsiteX107" fmla="*/ 252282 w 8915176"/>
                <a:gd name="connsiteY107" fmla="*/ 0 h 2249424"/>
                <a:gd name="connsiteX108" fmla="*/ 504563 w 8915176"/>
                <a:gd name="connsiteY108" fmla="*/ 262267 h 2249424"/>
                <a:gd name="connsiteX109" fmla="*/ 252282 w 8915176"/>
                <a:gd name="connsiteY109" fmla="*/ 524534 h 2249424"/>
                <a:gd name="connsiteX110" fmla="*/ 0 w 8915176"/>
                <a:gd name="connsiteY110" fmla="*/ 262267 h 2249424"/>
                <a:gd name="connsiteX111" fmla="*/ 252282 w 8915176"/>
                <a:gd name="connsiteY11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1034 w 8915176"/>
                <a:gd name="connsiteY72" fmla="*/ 485031 h 2249424"/>
                <a:gd name="connsiteX73" fmla="*/ 8576134 w 8915176"/>
                <a:gd name="connsiteY73" fmla="*/ 462332 h 2249424"/>
                <a:gd name="connsiteX74" fmla="*/ 8576634 w 8915176"/>
                <a:gd name="connsiteY74" fmla="*/ 433634 h 2249424"/>
                <a:gd name="connsiteX75" fmla="*/ 8576634 w 8915176"/>
                <a:gd name="connsiteY75" fmla="*/ 314241 h 2249424"/>
                <a:gd name="connsiteX76" fmla="*/ 8508438 w 8915176"/>
                <a:gd name="connsiteY76" fmla="*/ 314241 h 2249424"/>
                <a:gd name="connsiteX77" fmla="*/ 8508438 w 8915176"/>
                <a:gd name="connsiteY77" fmla="*/ 260244 h 2249424"/>
                <a:gd name="connsiteX78" fmla="*/ 8189913 w 8915176"/>
                <a:gd name="connsiteY78" fmla="*/ 260244 h 2249424"/>
                <a:gd name="connsiteX79" fmla="*/ 8263509 w 8915176"/>
                <a:gd name="connsiteY79" fmla="*/ 260244 h 2249424"/>
                <a:gd name="connsiteX80" fmla="*/ 8263509 w 8915176"/>
                <a:gd name="connsiteY80" fmla="*/ 437633 h 2249424"/>
                <a:gd name="connsiteX81" fmla="*/ 8369302 w 8915176"/>
                <a:gd name="connsiteY81" fmla="*/ 260244 h 2249424"/>
                <a:gd name="connsiteX82" fmla="*/ 8447097 w 8915176"/>
                <a:gd name="connsiteY82" fmla="*/ 260244 h 2249424"/>
                <a:gd name="connsiteX83" fmla="*/ 8447097 w 8915176"/>
                <a:gd name="connsiteY83" fmla="*/ 558026 h 2249424"/>
                <a:gd name="connsiteX84" fmla="*/ 8373502 w 8915176"/>
                <a:gd name="connsiteY84" fmla="*/ 558026 h 2249424"/>
                <a:gd name="connsiteX85" fmla="*/ 8373502 w 8915176"/>
                <a:gd name="connsiteY85" fmla="*/ 361838 h 2249424"/>
                <a:gd name="connsiteX86" fmla="*/ 8259109 w 8915176"/>
                <a:gd name="connsiteY86" fmla="*/ 558026 h 2249424"/>
                <a:gd name="connsiteX87" fmla="*/ 8189913 w 8915176"/>
                <a:gd name="connsiteY87" fmla="*/ 558026 h 2249424"/>
                <a:gd name="connsiteX88" fmla="*/ 8189913 w 8915176"/>
                <a:gd name="connsiteY88" fmla="*/ 260244 h 2249424"/>
                <a:gd name="connsiteX89" fmla="*/ 7904163 w 8915176"/>
                <a:gd name="connsiteY89" fmla="*/ 260244 h 2249424"/>
                <a:gd name="connsiteX90" fmla="*/ 8120550 w 8915176"/>
                <a:gd name="connsiteY90" fmla="*/ 260244 h 2249424"/>
                <a:gd name="connsiteX91" fmla="*/ 8120550 w 8915176"/>
                <a:gd name="connsiteY91" fmla="*/ 317041 h 2249424"/>
                <a:gd name="connsiteX92" fmla="*/ 7978559 w 8915176"/>
                <a:gd name="connsiteY92" fmla="*/ 317041 h 2249424"/>
                <a:gd name="connsiteX93" fmla="*/ 7978559 w 8915176"/>
                <a:gd name="connsiteY93" fmla="*/ 372037 h 2249424"/>
                <a:gd name="connsiteX94" fmla="*/ 8075753 w 8915176"/>
                <a:gd name="connsiteY94" fmla="*/ 375937 h 2249424"/>
                <a:gd name="connsiteX95" fmla="*/ 8136149 w 8915176"/>
                <a:gd name="connsiteY95" fmla="*/ 423134 h 2249424"/>
                <a:gd name="connsiteX96" fmla="*/ 8143149 w 8915176"/>
                <a:gd name="connsiteY96" fmla="*/ 462832 h 2249424"/>
                <a:gd name="connsiteX97" fmla="*/ 8134849 w 8915176"/>
                <a:gd name="connsiteY97" fmla="*/ 502929 h 2249424"/>
                <a:gd name="connsiteX98" fmla="*/ 8026556 w 8915176"/>
                <a:gd name="connsiteY98" fmla="*/ 558026 h 2249424"/>
                <a:gd name="connsiteX99" fmla="*/ 7904163 w 8915176"/>
                <a:gd name="connsiteY99" fmla="*/ 558026 h 2249424"/>
                <a:gd name="connsiteX100" fmla="*/ 7904163 w 8915176"/>
                <a:gd name="connsiteY100" fmla="*/ 260244 h 2249424"/>
                <a:gd name="connsiteX101" fmla="*/ 1196230 w 8915176"/>
                <a:gd name="connsiteY101" fmla="*/ 256196 h 2249424"/>
                <a:gd name="connsiteX102" fmla="*/ 2154897 w 8915176"/>
                <a:gd name="connsiteY102" fmla="*/ 1252810 h 2249424"/>
                <a:gd name="connsiteX103" fmla="*/ 1196230 w 8915176"/>
                <a:gd name="connsiteY103" fmla="*/ 2249424 h 2249424"/>
                <a:gd name="connsiteX104" fmla="*/ 237565 w 8915176"/>
                <a:gd name="connsiteY104" fmla="*/ 1252810 h 2249424"/>
                <a:gd name="connsiteX105" fmla="*/ 1196230 w 8915176"/>
                <a:gd name="connsiteY105" fmla="*/ 256196 h 2249424"/>
                <a:gd name="connsiteX106" fmla="*/ 252282 w 8915176"/>
                <a:gd name="connsiteY106" fmla="*/ 0 h 2249424"/>
                <a:gd name="connsiteX107" fmla="*/ 504563 w 8915176"/>
                <a:gd name="connsiteY107" fmla="*/ 262267 h 2249424"/>
                <a:gd name="connsiteX108" fmla="*/ 252282 w 8915176"/>
                <a:gd name="connsiteY108" fmla="*/ 524534 h 2249424"/>
                <a:gd name="connsiteX109" fmla="*/ 0 w 8915176"/>
                <a:gd name="connsiteY109" fmla="*/ 262267 h 2249424"/>
                <a:gd name="connsiteX110" fmla="*/ 252282 w 8915176"/>
                <a:gd name="connsiteY11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447097 w 8915176"/>
                <a:gd name="connsiteY82" fmla="*/ 558026 h 2249424"/>
                <a:gd name="connsiteX83" fmla="*/ 8373502 w 8915176"/>
                <a:gd name="connsiteY83" fmla="*/ 558026 h 2249424"/>
                <a:gd name="connsiteX84" fmla="*/ 8373502 w 8915176"/>
                <a:gd name="connsiteY84" fmla="*/ 361838 h 2249424"/>
                <a:gd name="connsiteX85" fmla="*/ 8259109 w 8915176"/>
                <a:gd name="connsiteY85" fmla="*/ 558026 h 2249424"/>
                <a:gd name="connsiteX86" fmla="*/ 8189913 w 8915176"/>
                <a:gd name="connsiteY86" fmla="*/ 558026 h 2249424"/>
                <a:gd name="connsiteX87" fmla="*/ 8189913 w 8915176"/>
                <a:gd name="connsiteY87" fmla="*/ 260244 h 2249424"/>
                <a:gd name="connsiteX88" fmla="*/ 7904163 w 8915176"/>
                <a:gd name="connsiteY88" fmla="*/ 260244 h 2249424"/>
                <a:gd name="connsiteX89" fmla="*/ 8120550 w 8915176"/>
                <a:gd name="connsiteY89" fmla="*/ 260244 h 2249424"/>
                <a:gd name="connsiteX90" fmla="*/ 8120550 w 8915176"/>
                <a:gd name="connsiteY90" fmla="*/ 317041 h 2249424"/>
                <a:gd name="connsiteX91" fmla="*/ 7978559 w 8915176"/>
                <a:gd name="connsiteY91" fmla="*/ 317041 h 2249424"/>
                <a:gd name="connsiteX92" fmla="*/ 7978559 w 8915176"/>
                <a:gd name="connsiteY92" fmla="*/ 372037 h 2249424"/>
                <a:gd name="connsiteX93" fmla="*/ 8075753 w 8915176"/>
                <a:gd name="connsiteY93" fmla="*/ 375937 h 2249424"/>
                <a:gd name="connsiteX94" fmla="*/ 8136149 w 8915176"/>
                <a:gd name="connsiteY94" fmla="*/ 423134 h 2249424"/>
                <a:gd name="connsiteX95" fmla="*/ 8143149 w 8915176"/>
                <a:gd name="connsiteY95" fmla="*/ 462832 h 2249424"/>
                <a:gd name="connsiteX96" fmla="*/ 8134849 w 8915176"/>
                <a:gd name="connsiteY96" fmla="*/ 502929 h 2249424"/>
                <a:gd name="connsiteX97" fmla="*/ 8026556 w 8915176"/>
                <a:gd name="connsiteY97" fmla="*/ 558026 h 2249424"/>
                <a:gd name="connsiteX98" fmla="*/ 7904163 w 8915176"/>
                <a:gd name="connsiteY98" fmla="*/ 558026 h 2249424"/>
                <a:gd name="connsiteX99" fmla="*/ 7904163 w 8915176"/>
                <a:gd name="connsiteY99" fmla="*/ 260244 h 2249424"/>
                <a:gd name="connsiteX100" fmla="*/ 1196230 w 8915176"/>
                <a:gd name="connsiteY100" fmla="*/ 256196 h 2249424"/>
                <a:gd name="connsiteX101" fmla="*/ 2154897 w 8915176"/>
                <a:gd name="connsiteY101" fmla="*/ 1252810 h 2249424"/>
                <a:gd name="connsiteX102" fmla="*/ 1196230 w 8915176"/>
                <a:gd name="connsiteY102" fmla="*/ 2249424 h 2249424"/>
                <a:gd name="connsiteX103" fmla="*/ 237565 w 8915176"/>
                <a:gd name="connsiteY103" fmla="*/ 1252810 h 2249424"/>
                <a:gd name="connsiteX104" fmla="*/ 1196230 w 8915176"/>
                <a:gd name="connsiteY104" fmla="*/ 256196 h 2249424"/>
                <a:gd name="connsiteX105" fmla="*/ 252282 w 8915176"/>
                <a:gd name="connsiteY105" fmla="*/ 0 h 2249424"/>
                <a:gd name="connsiteX106" fmla="*/ 504563 w 8915176"/>
                <a:gd name="connsiteY106" fmla="*/ 262267 h 2249424"/>
                <a:gd name="connsiteX107" fmla="*/ 252282 w 8915176"/>
                <a:gd name="connsiteY107" fmla="*/ 524534 h 2249424"/>
                <a:gd name="connsiteX108" fmla="*/ 0 w 8915176"/>
                <a:gd name="connsiteY108" fmla="*/ 262267 h 2249424"/>
                <a:gd name="connsiteX109" fmla="*/ 252282 w 8915176"/>
                <a:gd name="connsiteY10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25437 w 8915176"/>
                <a:gd name="connsiteY71" fmla="*/ 506229 h 2249424"/>
                <a:gd name="connsiteX72" fmla="*/ 8576134 w 8915176"/>
                <a:gd name="connsiteY72" fmla="*/ 462332 h 2249424"/>
                <a:gd name="connsiteX73" fmla="*/ 8576634 w 8915176"/>
                <a:gd name="connsiteY73" fmla="*/ 433634 h 2249424"/>
                <a:gd name="connsiteX74" fmla="*/ 8576634 w 8915176"/>
                <a:gd name="connsiteY74" fmla="*/ 314241 h 2249424"/>
                <a:gd name="connsiteX75" fmla="*/ 8508438 w 8915176"/>
                <a:gd name="connsiteY75" fmla="*/ 314241 h 2249424"/>
                <a:gd name="connsiteX76" fmla="*/ 8508438 w 8915176"/>
                <a:gd name="connsiteY76" fmla="*/ 260244 h 2249424"/>
                <a:gd name="connsiteX77" fmla="*/ 8189913 w 8915176"/>
                <a:gd name="connsiteY77" fmla="*/ 260244 h 2249424"/>
                <a:gd name="connsiteX78" fmla="*/ 8263509 w 8915176"/>
                <a:gd name="connsiteY78" fmla="*/ 260244 h 2249424"/>
                <a:gd name="connsiteX79" fmla="*/ 8263509 w 8915176"/>
                <a:gd name="connsiteY79" fmla="*/ 437633 h 2249424"/>
                <a:gd name="connsiteX80" fmla="*/ 8369302 w 8915176"/>
                <a:gd name="connsiteY80" fmla="*/ 260244 h 2249424"/>
                <a:gd name="connsiteX81" fmla="*/ 8447097 w 8915176"/>
                <a:gd name="connsiteY81" fmla="*/ 260244 h 2249424"/>
                <a:gd name="connsiteX82" fmla="*/ 8373502 w 8915176"/>
                <a:gd name="connsiteY82" fmla="*/ 558026 h 2249424"/>
                <a:gd name="connsiteX83" fmla="*/ 8373502 w 8915176"/>
                <a:gd name="connsiteY83" fmla="*/ 361838 h 2249424"/>
                <a:gd name="connsiteX84" fmla="*/ 8259109 w 8915176"/>
                <a:gd name="connsiteY84" fmla="*/ 558026 h 2249424"/>
                <a:gd name="connsiteX85" fmla="*/ 8189913 w 8915176"/>
                <a:gd name="connsiteY85" fmla="*/ 558026 h 2249424"/>
                <a:gd name="connsiteX86" fmla="*/ 8189913 w 8915176"/>
                <a:gd name="connsiteY86" fmla="*/ 260244 h 2249424"/>
                <a:gd name="connsiteX87" fmla="*/ 7904163 w 8915176"/>
                <a:gd name="connsiteY87" fmla="*/ 260244 h 2249424"/>
                <a:gd name="connsiteX88" fmla="*/ 8120550 w 8915176"/>
                <a:gd name="connsiteY88" fmla="*/ 260244 h 2249424"/>
                <a:gd name="connsiteX89" fmla="*/ 8120550 w 8915176"/>
                <a:gd name="connsiteY89" fmla="*/ 317041 h 2249424"/>
                <a:gd name="connsiteX90" fmla="*/ 7978559 w 8915176"/>
                <a:gd name="connsiteY90" fmla="*/ 317041 h 2249424"/>
                <a:gd name="connsiteX91" fmla="*/ 7978559 w 8915176"/>
                <a:gd name="connsiteY91" fmla="*/ 372037 h 2249424"/>
                <a:gd name="connsiteX92" fmla="*/ 8075753 w 8915176"/>
                <a:gd name="connsiteY92" fmla="*/ 375937 h 2249424"/>
                <a:gd name="connsiteX93" fmla="*/ 8136149 w 8915176"/>
                <a:gd name="connsiteY93" fmla="*/ 423134 h 2249424"/>
                <a:gd name="connsiteX94" fmla="*/ 8143149 w 8915176"/>
                <a:gd name="connsiteY94" fmla="*/ 462832 h 2249424"/>
                <a:gd name="connsiteX95" fmla="*/ 8134849 w 8915176"/>
                <a:gd name="connsiteY95" fmla="*/ 502929 h 2249424"/>
                <a:gd name="connsiteX96" fmla="*/ 8026556 w 8915176"/>
                <a:gd name="connsiteY96" fmla="*/ 558026 h 2249424"/>
                <a:gd name="connsiteX97" fmla="*/ 7904163 w 8915176"/>
                <a:gd name="connsiteY97" fmla="*/ 558026 h 2249424"/>
                <a:gd name="connsiteX98" fmla="*/ 7904163 w 8915176"/>
                <a:gd name="connsiteY98" fmla="*/ 260244 h 2249424"/>
                <a:gd name="connsiteX99" fmla="*/ 1196230 w 8915176"/>
                <a:gd name="connsiteY99" fmla="*/ 256196 h 2249424"/>
                <a:gd name="connsiteX100" fmla="*/ 2154897 w 8915176"/>
                <a:gd name="connsiteY100" fmla="*/ 1252810 h 2249424"/>
                <a:gd name="connsiteX101" fmla="*/ 1196230 w 8915176"/>
                <a:gd name="connsiteY101" fmla="*/ 2249424 h 2249424"/>
                <a:gd name="connsiteX102" fmla="*/ 237565 w 8915176"/>
                <a:gd name="connsiteY102" fmla="*/ 1252810 h 2249424"/>
                <a:gd name="connsiteX103" fmla="*/ 1196230 w 8915176"/>
                <a:gd name="connsiteY103" fmla="*/ 256196 h 2249424"/>
                <a:gd name="connsiteX104" fmla="*/ 252282 w 8915176"/>
                <a:gd name="connsiteY104" fmla="*/ 0 h 2249424"/>
                <a:gd name="connsiteX105" fmla="*/ 504563 w 8915176"/>
                <a:gd name="connsiteY105" fmla="*/ 262267 h 2249424"/>
                <a:gd name="connsiteX106" fmla="*/ 252282 w 8915176"/>
                <a:gd name="connsiteY106" fmla="*/ 524534 h 2249424"/>
                <a:gd name="connsiteX107" fmla="*/ 0 w 8915176"/>
                <a:gd name="connsiteY107" fmla="*/ 262267 h 2249424"/>
                <a:gd name="connsiteX108" fmla="*/ 252282 w 8915176"/>
                <a:gd name="connsiteY10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42436 w 8915176"/>
                <a:gd name="connsiteY65" fmla="*/ 562626 h 2249424"/>
                <a:gd name="connsiteX66" fmla="*/ 8505238 w 8915176"/>
                <a:gd name="connsiteY66" fmla="*/ 561126 h 2249424"/>
                <a:gd name="connsiteX67" fmla="*/ 8474640 w 8915176"/>
                <a:gd name="connsiteY67" fmla="*/ 556826 h 2249424"/>
                <a:gd name="connsiteX68" fmla="*/ 8474640 w 8915176"/>
                <a:gd name="connsiteY68" fmla="*/ 496430 h 2249424"/>
                <a:gd name="connsiteX69" fmla="*/ 8481439 w 8915176"/>
                <a:gd name="connsiteY69" fmla="*/ 496430 h 2249424"/>
                <a:gd name="connsiteX70" fmla="*/ 8500238 w 8915176"/>
                <a:gd name="connsiteY70" fmla="*/ 503129 h 2249424"/>
                <a:gd name="connsiteX71" fmla="*/ 8576134 w 8915176"/>
                <a:gd name="connsiteY71" fmla="*/ 462332 h 2249424"/>
                <a:gd name="connsiteX72" fmla="*/ 8576634 w 8915176"/>
                <a:gd name="connsiteY72" fmla="*/ 433634 h 2249424"/>
                <a:gd name="connsiteX73" fmla="*/ 8576634 w 8915176"/>
                <a:gd name="connsiteY73" fmla="*/ 314241 h 2249424"/>
                <a:gd name="connsiteX74" fmla="*/ 8508438 w 8915176"/>
                <a:gd name="connsiteY74" fmla="*/ 314241 h 2249424"/>
                <a:gd name="connsiteX75" fmla="*/ 8508438 w 8915176"/>
                <a:gd name="connsiteY75" fmla="*/ 260244 h 2249424"/>
                <a:gd name="connsiteX76" fmla="*/ 8189913 w 8915176"/>
                <a:gd name="connsiteY76" fmla="*/ 260244 h 2249424"/>
                <a:gd name="connsiteX77" fmla="*/ 8263509 w 8915176"/>
                <a:gd name="connsiteY77" fmla="*/ 260244 h 2249424"/>
                <a:gd name="connsiteX78" fmla="*/ 8263509 w 8915176"/>
                <a:gd name="connsiteY78" fmla="*/ 437633 h 2249424"/>
                <a:gd name="connsiteX79" fmla="*/ 8369302 w 8915176"/>
                <a:gd name="connsiteY79" fmla="*/ 260244 h 2249424"/>
                <a:gd name="connsiteX80" fmla="*/ 8447097 w 8915176"/>
                <a:gd name="connsiteY80" fmla="*/ 260244 h 2249424"/>
                <a:gd name="connsiteX81" fmla="*/ 8373502 w 8915176"/>
                <a:gd name="connsiteY81" fmla="*/ 558026 h 2249424"/>
                <a:gd name="connsiteX82" fmla="*/ 8373502 w 8915176"/>
                <a:gd name="connsiteY82" fmla="*/ 361838 h 2249424"/>
                <a:gd name="connsiteX83" fmla="*/ 8259109 w 8915176"/>
                <a:gd name="connsiteY83" fmla="*/ 558026 h 2249424"/>
                <a:gd name="connsiteX84" fmla="*/ 8189913 w 8915176"/>
                <a:gd name="connsiteY84" fmla="*/ 558026 h 2249424"/>
                <a:gd name="connsiteX85" fmla="*/ 8189913 w 8915176"/>
                <a:gd name="connsiteY85" fmla="*/ 260244 h 2249424"/>
                <a:gd name="connsiteX86" fmla="*/ 7904163 w 8915176"/>
                <a:gd name="connsiteY86" fmla="*/ 260244 h 2249424"/>
                <a:gd name="connsiteX87" fmla="*/ 8120550 w 8915176"/>
                <a:gd name="connsiteY87" fmla="*/ 260244 h 2249424"/>
                <a:gd name="connsiteX88" fmla="*/ 8120550 w 8915176"/>
                <a:gd name="connsiteY88" fmla="*/ 317041 h 2249424"/>
                <a:gd name="connsiteX89" fmla="*/ 7978559 w 8915176"/>
                <a:gd name="connsiteY89" fmla="*/ 317041 h 2249424"/>
                <a:gd name="connsiteX90" fmla="*/ 7978559 w 8915176"/>
                <a:gd name="connsiteY90" fmla="*/ 372037 h 2249424"/>
                <a:gd name="connsiteX91" fmla="*/ 8075753 w 8915176"/>
                <a:gd name="connsiteY91" fmla="*/ 375937 h 2249424"/>
                <a:gd name="connsiteX92" fmla="*/ 8136149 w 8915176"/>
                <a:gd name="connsiteY92" fmla="*/ 423134 h 2249424"/>
                <a:gd name="connsiteX93" fmla="*/ 8143149 w 8915176"/>
                <a:gd name="connsiteY93" fmla="*/ 462832 h 2249424"/>
                <a:gd name="connsiteX94" fmla="*/ 8134849 w 8915176"/>
                <a:gd name="connsiteY94" fmla="*/ 502929 h 2249424"/>
                <a:gd name="connsiteX95" fmla="*/ 8026556 w 8915176"/>
                <a:gd name="connsiteY95" fmla="*/ 558026 h 2249424"/>
                <a:gd name="connsiteX96" fmla="*/ 7904163 w 8915176"/>
                <a:gd name="connsiteY96" fmla="*/ 558026 h 2249424"/>
                <a:gd name="connsiteX97" fmla="*/ 7904163 w 8915176"/>
                <a:gd name="connsiteY97" fmla="*/ 260244 h 2249424"/>
                <a:gd name="connsiteX98" fmla="*/ 1196230 w 8915176"/>
                <a:gd name="connsiteY98" fmla="*/ 256196 h 2249424"/>
                <a:gd name="connsiteX99" fmla="*/ 2154897 w 8915176"/>
                <a:gd name="connsiteY99" fmla="*/ 1252810 h 2249424"/>
                <a:gd name="connsiteX100" fmla="*/ 1196230 w 8915176"/>
                <a:gd name="connsiteY100" fmla="*/ 2249424 h 2249424"/>
                <a:gd name="connsiteX101" fmla="*/ 237565 w 8915176"/>
                <a:gd name="connsiteY101" fmla="*/ 1252810 h 2249424"/>
                <a:gd name="connsiteX102" fmla="*/ 1196230 w 8915176"/>
                <a:gd name="connsiteY102" fmla="*/ 256196 h 2249424"/>
                <a:gd name="connsiteX103" fmla="*/ 252282 w 8915176"/>
                <a:gd name="connsiteY103" fmla="*/ 0 h 2249424"/>
                <a:gd name="connsiteX104" fmla="*/ 504563 w 8915176"/>
                <a:gd name="connsiteY104" fmla="*/ 262267 h 2249424"/>
                <a:gd name="connsiteX105" fmla="*/ 252282 w 8915176"/>
                <a:gd name="connsiteY105" fmla="*/ 524534 h 2249424"/>
                <a:gd name="connsiteX106" fmla="*/ 0 w 8915176"/>
                <a:gd name="connsiteY106" fmla="*/ 262267 h 2249424"/>
                <a:gd name="connsiteX107" fmla="*/ 252282 w 8915176"/>
                <a:gd name="connsiteY10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624831 w 8915176"/>
                <a:gd name="connsiteY63" fmla="*/ 536227 h 2249424"/>
                <a:gd name="connsiteX64" fmla="*/ 8589433 w 8915176"/>
                <a:gd name="connsiteY64" fmla="*/ 556226 h 2249424"/>
                <a:gd name="connsiteX65" fmla="*/ 8505238 w 8915176"/>
                <a:gd name="connsiteY65" fmla="*/ 561126 h 2249424"/>
                <a:gd name="connsiteX66" fmla="*/ 8474640 w 8915176"/>
                <a:gd name="connsiteY66" fmla="*/ 556826 h 2249424"/>
                <a:gd name="connsiteX67" fmla="*/ 8474640 w 8915176"/>
                <a:gd name="connsiteY67" fmla="*/ 496430 h 2249424"/>
                <a:gd name="connsiteX68" fmla="*/ 8481439 w 8915176"/>
                <a:gd name="connsiteY68" fmla="*/ 496430 h 2249424"/>
                <a:gd name="connsiteX69" fmla="*/ 8500238 w 8915176"/>
                <a:gd name="connsiteY69" fmla="*/ 503129 h 2249424"/>
                <a:gd name="connsiteX70" fmla="*/ 8576134 w 8915176"/>
                <a:gd name="connsiteY70" fmla="*/ 462332 h 2249424"/>
                <a:gd name="connsiteX71" fmla="*/ 8576634 w 8915176"/>
                <a:gd name="connsiteY71" fmla="*/ 433634 h 2249424"/>
                <a:gd name="connsiteX72" fmla="*/ 8576634 w 8915176"/>
                <a:gd name="connsiteY72" fmla="*/ 314241 h 2249424"/>
                <a:gd name="connsiteX73" fmla="*/ 8508438 w 8915176"/>
                <a:gd name="connsiteY73" fmla="*/ 314241 h 2249424"/>
                <a:gd name="connsiteX74" fmla="*/ 8508438 w 8915176"/>
                <a:gd name="connsiteY74" fmla="*/ 260244 h 2249424"/>
                <a:gd name="connsiteX75" fmla="*/ 8189913 w 8915176"/>
                <a:gd name="connsiteY75" fmla="*/ 260244 h 2249424"/>
                <a:gd name="connsiteX76" fmla="*/ 8263509 w 8915176"/>
                <a:gd name="connsiteY76" fmla="*/ 260244 h 2249424"/>
                <a:gd name="connsiteX77" fmla="*/ 8263509 w 8915176"/>
                <a:gd name="connsiteY77" fmla="*/ 437633 h 2249424"/>
                <a:gd name="connsiteX78" fmla="*/ 8369302 w 8915176"/>
                <a:gd name="connsiteY78" fmla="*/ 260244 h 2249424"/>
                <a:gd name="connsiteX79" fmla="*/ 8447097 w 8915176"/>
                <a:gd name="connsiteY79" fmla="*/ 260244 h 2249424"/>
                <a:gd name="connsiteX80" fmla="*/ 8373502 w 8915176"/>
                <a:gd name="connsiteY80" fmla="*/ 558026 h 2249424"/>
                <a:gd name="connsiteX81" fmla="*/ 8373502 w 8915176"/>
                <a:gd name="connsiteY81" fmla="*/ 361838 h 2249424"/>
                <a:gd name="connsiteX82" fmla="*/ 8259109 w 8915176"/>
                <a:gd name="connsiteY82" fmla="*/ 558026 h 2249424"/>
                <a:gd name="connsiteX83" fmla="*/ 8189913 w 8915176"/>
                <a:gd name="connsiteY83" fmla="*/ 558026 h 2249424"/>
                <a:gd name="connsiteX84" fmla="*/ 8189913 w 8915176"/>
                <a:gd name="connsiteY84" fmla="*/ 260244 h 2249424"/>
                <a:gd name="connsiteX85" fmla="*/ 7904163 w 8915176"/>
                <a:gd name="connsiteY85" fmla="*/ 260244 h 2249424"/>
                <a:gd name="connsiteX86" fmla="*/ 8120550 w 8915176"/>
                <a:gd name="connsiteY86" fmla="*/ 260244 h 2249424"/>
                <a:gd name="connsiteX87" fmla="*/ 8120550 w 8915176"/>
                <a:gd name="connsiteY87" fmla="*/ 317041 h 2249424"/>
                <a:gd name="connsiteX88" fmla="*/ 7978559 w 8915176"/>
                <a:gd name="connsiteY88" fmla="*/ 317041 h 2249424"/>
                <a:gd name="connsiteX89" fmla="*/ 7978559 w 8915176"/>
                <a:gd name="connsiteY89" fmla="*/ 372037 h 2249424"/>
                <a:gd name="connsiteX90" fmla="*/ 8075753 w 8915176"/>
                <a:gd name="connsiteY90" fmla="*/ 375937 h 2249424"/>
                <a:gd name="connsiteX91" fmla="*/ 8136149 w 8915176"/>
                <a:gd name="connsiteY91" fmla="*/ 423134 h 2249424"/>
                <a:gd name="connsiteX92" fmla="*/ 8143149 w 8915176"/>
                <a:gd name="connsiteY92" fmla="*/ 462832 h 2249424"/>
                <a:gd name="connsiteX93" fmla="*/ 8134849 w 8915176"/>
                <a:gd name="connsiteY93" fmla="*/ 502929 h 2249424"/>
                <a:gd name="connsiteX94" fmla="*/ 8026556 w 8915176"/>
                <a:gd name="connsiteY94" fmla="*/ 558026 h 2249424"/>
                <a:gd name="connsiteX95" fmla="*/ 7904163 w 8915176"/>
                <a:gd name="connsiteY95" fmla="*/ 558026 h 2249424"/>
                <a:gd name="connsiteX96" fmla="*/ 7904163 w 8915176"/>
                <a:gd name="connsiteY96" fmla="*/ 260244 h 2249424"/>
                <a:gd name="connsiteX97" fmla="*/ 1196230 w 8915176"/>
                <a:gd name="connsiteY97" fmla="*/ 256196 h 2249424"/>
                <a:gd name="connsiteX98" fmla="*/ 2154897 w 8915176"/>
                <a:gd name="connsiteY98" fmla="*/ 1252810 h 2249424"/>
                <a:gd name="connsiteX99" fmla="*/ 1196230 w 8915176"/>
                <a:gd name="connsiteY99" fmla="*/ 2249424 h 2249424"/>
                <a:gd name="connsiteX100" fmla="*/ 237565 w 8915176"/>
                <a:gd name="connsiteY100" fmla="*/ 1252810 h 2249424"/>
                <a:gd name="connsiteX101" fmla="*/ 1196230 w 8915176"/>
                <a:gd name="connsiteY101" fmla="*/ 256196 h 2249424"/>
                <a:gd name="connsiteX102" fmla="*/ 252282 w 8915176"/>
                <a:gd name="connsiteY102" fmla="*/ 0 h 2249424"/>
                <a:gd name="connsiteX103" fmla="*/ 504563 w 8915176"/>
                <a:gd name="connsiteY103" fmla="*/ 262267 h 2249424"/>
                <a:gd name="connsiteX104" fmla="*/ 252282 w 8915176"/>
                <a:gd name="connsiteY104" fmla="*/ 524534 h 2249424"/>
                <a:gd name="connsiteX105" fmla="*/ 0 w 8915176"/>
                <a:gd name="connsiteY105" fmla="*/ 262267 h 2249424"/>
                <a:gd name="connsiteX106" fmla="*/ 252282 w 8915176"/>
                <a:gd name="connsiteY10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644830 w 8915176"/>
                <a:gd name="connsiteY62" fmla="*/ 507129 h 2249424"/>
                <a:gd name="connsiteX63" fmla="*/ 8589433 w 8915176"/>
                <a:gd name="connsiteY63" fmla="*/ 556226 h 2249424"/>
                <a:gd name="connsiteX64" fmla="*/ 8505238 w 8915176"/>
                <a:gd name="connsiteY64" fmla="*/ 561126 h 2249424"/>
                <a:gd name="connsiteX65" fmla="*/ 8474640 w 8915176"/>
                <a:gd name="connsiteY65" fmla="*/ 556826 h 2249424"/>
                <a:gd name="connsiteX66" fmla="*/ 8474640 w 8915176"/>
                <a:gd name="connsiteY66" fmla="*/ 496430 h 2249424"/>
                <a:gd name="connsiteX67" fmla="*/ 8481439 w 8915176"/>
                <a:gd name="connsiteY67" fmla="*/ 496430 h 2249424"/>
                <a:gd name="connsiteX68" fmla="*/ 8500238 w 8915176"/>
                <a:gd name="connsiteY68" fmla="*/ 503129 h 2249424"/>
                <a:gd name="connsiteX69" fmla="*/ 8576134 w 8915176"/>
                <a:gd name="connsiteY69" fmla="*/ 462332 h 2249424"/>
                <a:gd name="connsiteX70" fmla="*/ 8576634 w 8915176"/>
                <a:gd name="connsiteY70" fmla="*/ 433634 h 2249424"/>
                <a:gd name="connsiteX71" fmla="*/ 8576634 w 8915176"/>
                <a:gd name="connsiteY71" fmla="*/ 314241 h 2249424"/>
                <a:gd name="connsiteX72" fmla="*/ 8508438 w 8915176"/>
                <a:gd name="connsiteY72" fmla="*/ 314241 h 2249424"/>
                <a:gd name="connsiteX73" fmla="*/ 8508438 w 8915176"/>
                <a:gd name="connsiteY73" fmla="*/ 260244 h 2249424"/>
                <a:gd name="connsiteX74" fmla="*/ 8189913 w 8915176"/>
                <a:gd name="connsiteY74" fmla="*/ 260244 h 2249424"/>
                <a:gd name="connsiteX75" fmla="*/ 8263509 w 8915176"/>
                <a:gd name="connsiteY75" fmla="*/ 260244 h 2249424"/>
                <a:gd name="connsiteX76" fmla="*/ 8263509 w 8915176"/>
                <a:gd name="connsiteY76" fmla="*/ 437633 h 2249424"/>
                <a:gd name="connsiteX77" fmla="*/ 8369302 w 8915176"/>
                <a:gd name="connsiteY77" fmla="*/ 260244 h 2249424"/>
                <a:gd name="connsiteX78" fmla="*/ 8447097 w 8915176"/>
                <a:gd name="connsiteY78" fmla="*/ 260244 h 2249424"/>
                <a:gd name="connsiteX79" fmla="*/ 8373502 w 8915176"/>
                <a:gd name="connsiteY79" fmla="*/ 558026 h 2249424"/>
                <a:gd name="connsiteX80" fmla="*/ 8373502 w 8915176"/>
                <a:gd name="connsiteY80" fmla="*/ 361838 h 2249424"/>
                <a:gd name="connsiteX81" fmla="*/ 8259109 w 8915176"/>
                <a:gd name="connsiteY81" fmla="*/ 558026 h 2249424"/>
                <a:gd name="connsiteX82" fmla="*/ 8189913 w 8915176"/>
                <a:gd name="connsiteY82" fmla="*/ 558026 h 2249424"/>
                <a:gd name="connsiteX83" fmla="*/ 8189913 w 8915176"/>
                <a:gd name="connsiteY83" fmla="*/ 260244 h 2249424"/>
                <a:gd name="connsiteX84" fmla="*/ 7904163 w 8915176"/>
                <a:gd name="connsiteY84" fmla="*/ 260244 h 2249424"/>
                <a:gd name="connsiteX85" fmla="*/ 8120550 w 8915176"/>
                <a:gd name="connsiteY85" fmla="*/ 260244 h 2249424"/>
                <a:gd name="connsiteX86" fmla="*/ 8120550 w 8915176"/>
                <a:gd name="connsiteY86" fmla="*/ 317041 h 2249424"/>
                <a:gd name="connsiteX87" fmla="*/ 7978559 w 8915176"/>
                <a:gd name="connsiteY87" fmla="*/ 317041 h 2249424"/>
                <a:gd name="connsiteX88" fmla="*/ 7978559 w 8915176"/>
                <a:gd name="connsiteY88" fmla="*/ 372037 h 2249424"/>
                <a:gd name="connsiteX89" fmla="*/ 8075753 w 8915176"/>
                <a:gd name="connsiteY89" fmla="*/ 375937 h 2249424"/>
                <a:gd name="connsiteX90" fmla="*/ 8136149 w 8915176"/>
                <a:gd name="connsiteY90" fmla="*/ 423134 h 2249424"/>
                <a:gd name="connsiteX91" fmla="*/ 8143149 w 8915176"/>
                <a:gd name="connsiteY91" fmla="*/ 462832 h 2249424"/>
                <a:gd name="connsiteX92" fmla="*/ 8134849 w 8915176"/>
                <a:gd name="connsiteY92" fmla="*/ 502929 h 2249424"/>
                <a:gd name="connsiteX93" fmla="*/ 8026556 w 8915176"/>
                <a:gd name="connsiteY93" fmla="*/ 558026 h 2249424"/>
                <a:gd name="connsiteX94" fmla="*/ 7904163 w 8915176"/>
                <a:gd name="connsiteY94" fmla="*/ 558026 h 2249424"/>
                <a:gd name="connsiteX95" fmla="*/ 7904163 w 8915176"/>
                <a:gd name="connsiteY95" fmla="*/ 260244 h 2249424"/>
                <a:gd name="connsiteX96" fmla="*/ 1196230 w 8915176"/>
                <a:gd name="connsiteY96" fmla="*/ 256196 h 2249424"/>
                <a:gd name="connsiteX97" fmla="*/ 2154897 w 8915176"/>
                <a:gd name="connsiteY97" fmla="*/ 1252810 h 2249424"/>
                <a:gd name="connsiteX98" fmla="*/ 1196230 w 8915176"/>
                <a:gd name="connsiteY98" fmla="*/ 2249424 h 2249424"/>
                <a:gd name="connsiteX99" fmla="*/ 237565 w 8915176"/>
                <a:gd name="connsiteY99" fmla="*/ 1252810 h 2249424"/>
                <a:gd name="connsiteX100" fmla="*/ 1196230 w 8915176"/>
                <a:gd name="connsiteY100" fmla="*/ 256196 h 2249424"/>
                <a:gd name="connsiteX101" fmla="*/ 252282 w 8915176"/>
                <a:gd name="connsiteY101" fmla="*/ 0 h 2249424"/>
                <a:gd name="connsiteX102" fmla="*/ 504563 w 8915176"/>
                <a:gd name="connsiteY102" fmla="*/ 262267 h 2249424"/>
                <a:gd name="connsiteX103" fmla="*/ 252282 w 8915176"/>
                <a:gd name="connsiteY103" fmla="*/ 524534 h 2249424"/>
                <a:gd name="connsiteX104" fmla="*/ 0 w 8915176"/>
                <a:gd name="connsiteY104" fmla="*/ 262267 h 2249424"/>
                <a:gd name="connsiteX105" fmla="*/ 252282 w 8915176"/>
                <a:gd name="connsiteY10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651429 w 8915176"/>
                <a:gd name="connsiteY61" fmla="*/ 470631 h 2249424"/>
                <a:gd name="connsiteX62" fmla="*/ 8589433 w 8915176"/>
                <a:gd name="connsiteY62" fmla="*/ 556226 h 2249424"/>
                <a:gd name="connsiteX63" fmla="*/ 8505238 w 8915176"/>
                <a:gd name="connsiteY63" fmla="*/ 561126 h 2249424"/>
                <a:gd name="connsiteX64" fmla="*/ 8474640 w 8915176"/>
                <a:gd name="connsiteY64" fmla="*/ 556826 h 2249424"/>
                <a:gd name="connsiteX65" fmla="*/ 8474640 w 8915176"/>
                <a:gd name="connsiteY65" fmla="*/ 496430 h 2249424"/>
                <a:gd name="connsiteX66" fmla="*/ 8481439 w 8915176"/>
                <a:gd name="connsiteY66" fmla="*/ 496430 h 2249424"/>
                <a:gd name="connsiteX67" fmla="*/ 8500238 w 8915176"/>
                <a:gd name="connsiteY67" fmla="*/ 503129 h 2249424"/>
                <a:gd name="connsiteX68" fmla="*/ 8576134 w 8915176"/>
                <a:gd name="connsiteY68" fmla="*/ 462332 h 2249424"/>
                <a:gd name="connsiteX69" fmla="*/ 8576634 w 8915176"/>
                <a:gd name="connsiteY69" fmla="*/ 433634 h 2249424"/>
                <a:gd name="connsiteX70" fmla="*/ 8576634 w 8915176"/>
                <a:gd name="connsiteY70" fmla="*/ 314241 h 2249424"/>
                <a:gd name="connsiteX71" fmla="*/ 8508438 w 8915176"/>
                <a:gd name="connsiteY71" fmla="*/ 314241 h 2249424"/>
                <a:gd name="connsiteX72" fmla="*/ 8508438 w 8915176"/>
                <a:gd name="connsiteY72" fmla="*/ 260244 h 2249424"/>
                <a:gd name="connsiteX73" fmla="*/ 8189913 w 8915176"/>
                <a:gd name="connsiteY73" fmla="*/ 260244 h 2249424"/>
                <a:gd name="connsiteX74" fmla="*/ 8263509 w 8915176"/>
                <a:gd name="connsiteY74" fmla="*/ 260244 h 2249424"/>
                <a:gd name="connsiteX75" fmla="*/ 8263509 w 8915176"/>
                <a:gd name="connsiteY75" fmla="*/ 437633 h 2249424"/>
                <a:gd name="connsiteX76" fmla="*/ 8369302 w 8915176"/>
                <a:gd name="connsiteY76" fmla="*/ 260244 h 2249424"/>
                <a:gd name="connsiteX77" fmla="*/ 8447097 w 8915176"/>
                <a:gd name="connsiteY77" fmla="*/ 260244 h 2249424"/>
                <a:gd name="connsiteX78" fmla="*/ 8373502 w 8915176"/>
                <a:gd name="connsiteY78" fmla="*/ 558026 h 2249424"/>
                <a:gd name="connsiteX79" fmla="*/ 8373502 w 8915176"/>
                <a:gd name="connsiteY79" fmla="*/ 361838 h 2249424"/>
                <a:gd name="connsiteX80" fmla="*/ 8259109 w 8915176"/>
                <a:gd name="connsiteY80" fmla="*/ 558026 h 2249424"/>
                <a:gd name="connsiteX81" fmla="*/ 8189913 w 8915176"/>
                <a:gd name="connsiteY81" fmla="*/ 558026 h 2249424"/>
                <a:gd name="connsiteX82" fmla="*/ 8189913 w 8915176"/>
                <a:gd name="connsiteY82" fmla="*/ 260244 h 2249424"/>
                <a:gd name="connsiteX83" fmla="*/ 7904163 w 8915176"/>
                <a:gd name="connsiteY83" fmla="*/ 260244 h 2249424"/>
                <a:gd name="connsiteX84" fmla="*/ 8120550 w 8915176"/>
                <a:gd name="connsiteY84" fmla="*/ 260244 h 2249424"/>
                <a:gd name="connsiteX85" fmla="*/ 8120550 w 8915176"/>
                <a:gd name="connsiteY85" fmla="*/ 317041 h 2249424"/>
                <a:gd name="connsiteX86" fmla="*/ 7978559 w 8915176"/>
                <a:gd name="connsiteY86" fmla="*/ 317041 h 2249424"/>
                <a:gd name="connsiteX87" fmla="*/ 7978559 w 8915176"/>
                <a:gd name="connsiteY87" fmla="*/ 372037 h 2249424"/>
                <a:gd name="connsiteX88" fmla="*/ 8075753 w 8915176"/>
                <a:gd name="connsiteY88" fmla="*/ 375937 h 2249424"/>
                <a:gd name="connsiteX89" fmla="*/ 8136149 w 8915176"/>
                <a:gd name="connsiteY89" fmla="*/ 423134 h 2249424"/>
                <a:gd name="connsiteX90" fmla="*/ 8143149 w 8915176"/>
                <a:gd name="connsiteY90" fmla="*/ 462832 h 2249424"/>
                <a:gd name="connsiteX91" fmla="*/ 8134849 w 8915176"/>
                <a:gd name="connsiteY91" fmla="*/ 502929 h 2249424"/>
                <a:gd name="connsiteX92" fmla="*/ 8026556 w 8915176"/>
                <a:gd name="connsiteY92" fmla="*/ 558026 h 2249424"/>
                <a:gd name="connsiteX93" fmla="*/ 7904163 w 8915176"/>
                <a:gd name="connsiteY93" fmla="*/ 558026 h 2249424"/>
                <a:gd name="connsiteX94" fmla="*/ 7904163 w 8915176"/>
                <a:gd name="connsiteY94" fmla="*/ 260244 h 2249424"/>
                <a:gd name="connsiteX95" fmla="*/ 1196230 w 8915176"/>
                <a:gd name="connsiteY95" fmla="*/ 256196 h 2249424"/>
                <a:gd name="connsiteX96" fmla="*/ 2154897 w 8915176"/>
                <a:gd name="connsiteY96" fmla="*/ 1252810 h 2249424"/>
                <a:gd name="connsiteX97" fmla="*/ 1196230 w 8915176"/>
                <a:gd name="connsiteY97" fmla="*/ 2249424 h 2249424"/>
                <a:gd name="connsiteX98" fmla="*/ 237565 w 8915176"/>
                <a:gd name="connsiteY98" fmla="*/ 1252810 h 2249424"/>
                <a:gd name="connsiteX99" fmla="*/ 1196230 w 8915176"/>
                <a:gd name="connsiteY99" fmla="*/ 256196 h 2249424"/>
                <a:gd name="connsiteX100" fmla="*/ 252282 w 8915176"/>
                <a:gd name="connsiteY100" fmla="*/ 0 h 2249424"/>
                <a:gd name="connsiteX101" fmla="*/ 504563 w 8915176"/>
                <a:gd name="connsiteY101" fmla="*/ 262267 h 2249424"/>
                <a:gd name="connsiteX102" fmla="*/ 252282 w 8915176"/>
                <a:gd name="connsiteY102" fmla="*/ 524534 h 2249424"/>
                <a:gd name="connsiteX103" fmla="*/ 0 w 8915176"/>
                <a:gd name="connsiteY103" fmla="*/ 262267 h 2249424"/>
                <a:gd name="connsiteX104" fmla="*/ 252282 w 8915176"/>
                <a:gd name="connsiteY10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433634 h 2249424"/>
                <a:gd name="connsiteX69" fmla="*/ 8576634 w 8915176"/>
                <a:gd name="connsiteY69" fmla="*/ 314241 h 2249424"/>
                <a:gd name="connsiteX70" fmla="*/ 8508438 w 8915176"/>
                <a:gd name="connsiteY70" fmla="*/ 314241 h 2249424"/>
                <a:gd name="connsiteX71" fmla="*/ 8508438 w 8915176"/>
                <a:gd name="connsiteY71" fmla="*/ 260244 h 2249424"/>
                <a:gd name="connsiteX72" fmla="*/ 8189913 w 8915176"/>
                <a:gd name="connsiteY72" fmla="*/ 260244 h 2249424"/>
                <a:gd name="connsiteX73" fmla="*/ 8263509 w 8915176"/>
                <a:gd name="connsiteY73" fmla="*/ 260244 h 2249424"/>
                <a:gd name="connsiteX74" fmla="*/ 8263509 w 8915176"/>
                <a:gd name="connsiteY74" fmla="*/ 437633 h 2249424"/>
                <a:gd name="connsiteX75" fmla="*/ 8369302 w 8915176"/>
                <a:gd name="connsiteY75" fmla="*/ 260244 h 2249424"/>
                <a:gd name="connsiteX76" fmla="*/ 8447097 w 8915176"/>
                <a:gd name="connsiteY76" fmla="*/ 260244 h 2249424"/>
                <a:gd name="connsiteX77" fmla="*/ 8373502 w 8915176"/>
                <a:gd name="connsiteY77" fmla="*/ 558026 h 2249424"/>
                <a:gd name="connsiteX78" fmla="*/ 8373502 w 8915176"/>
                <a:gd name="connsiteY78" fmla="*/ 361838 h 2249424"/>
                <a:gd name="connsiteX79" fmla="*/ 8259109 w 8915176"/>
                <a:gd name="connsiteY79" fmla="*/ 558026 h 2249424"/>
                <a:gd name="connsiteX80" fmla="*/ 8189913 w 8915176"/>
                <a:gd name="connsiteY80" fmla="*/ 558026 h 2249424"/>
                <a:gd name="connsiteX81" fmla="*/ 8189913 w 8915176"/>
                <a:gd name="connsiteY81" fmla="*/ 260244 h 2249424"/>
                <a:gd name="connsiteX82" fmla="*/ 7904163 w 8915176"/>
                <a:gd name="connsiteY82" fmla="*/ 260244 h 2249424"/>
                <a:gd name="connsiteX83" fmla="*/ 8120550 w 8915176"/>
                <a:gd name="connsiteY83" fmla="*/ 260244 h 2249424"/>
                <a:gd name="connsiteX84" fmla="*/ 8120550 w 8915176"/>
                <a:gd name="connsiteY84" fmla="*/ 317041 h 2249424"/>
                <a:gd name="connsiteX85" fmla="*/ 7978559 w 8915176"/>
                <a:gd name="connsiteY85" fmla="*/ 317041 h 2249424"/>
                <a:gd name="connsiteX86" fmla="*/ 7978559 w 8915176"/>
                <a:gd name="connsiteY86" fmla="*/ 372037 h 2249424"/>
                <a:gd name="connsiteX87" fmla="*/ 8075753 w 8915176"/>
                <a:gd name="connsiteY87" fmla="*/ 375937 h 2249424"/>
                <a:gd name="connsiteX88" fmla="*/ 8136149 w 8915176"/>
                <a:gd name="connsiteY88" fmla="*/ 423134 h 2249424"/>
                <a:gd name="connsiteX89" fmla="*/ 8143149 w 8915176"/>
                <a:gd name="connsiteY89" fmla="*/ 462832 h 2249424"/>
                <a:gd name="connsiteX90" fmla="*/ 8134849 w 8915176"/>
                <a:gd name="connsiteY90" fmla="*/ 502929 h 2249424"/>
                <a:gd name="connsiteX91" fmla="*/ 8026556 w 8915176"/>
                <a:gd name="connsiteY91" fmla="*/ 558026 h 2249424"/>
                <a:gd name="connsiteX92" fmla="*/ 7904163 w 8915176"/>
                <a:gd name="connsiteY92" fmla="*/ 558026 h 2249424"/>
                <a:gd name="connsiteX93" fmla="*/ 7904163 w 8915176"/>
                <a:gd name="connsiteY93" fmla="*/ 260244 h 2249424"/>
                <a:gd name="connsiteX94" fmla="*/ 1196230 w 8915176"/>
                <a:gd name="connsiteY94" fmla="*/ 256196 h 2249424"/>
                <a:gd name="connsiteX95" fmla="*/ 2154897 w 8915176"/>
                <a:gd name="connsiteY95" fmla="*/ 1252810 h 2249424"/>
                <a:gd name="connsiteX96" fmla="*/ 1196230 w 8915176"/>
                <a:gd name="connsiteY96" fmla="*/ 2249424 h 2249424"/>
                <a:gd name="connsiteX97" fmla="*/ 237565 w 8915176"/>
                <a:gd name="connsiteY97" fmla="*/ 1252810 h 2249424"/>
                <a:gd name="connsiteX98" fmla="*/ 1196230 w 8915176"/>
                <a:gd name="connsiteY98" fmla="*/ 256196 h 2249424"/>
                <a:gd name="connsiteX99" fmla="*/ 252282 w 8915176"/>
                <a:gd name="connsiteY99" fmla="*/ 0 h 2249424"/>
                <a:gd name="connsiteX100" fmla="*/ 504563 w 8915176"/>
                <a:gd name="connsiteY100" fmla="*/ 262267 h 2249424"/>
                <a:gd name="connsiteX101" fmla="*/ 252282 w 8915176"/>
                <a:gd name="connsiteY101" fmla="*/ 524534 h 2249424"/>
                <a:gd name="connsiteX102" fmla="*/ 0 w 8915176"/>
                <a:gd name="connsiteY102" fmla="*/ 262267 h 2249424"/>
                <a:gd name="connsiteX103" fmla="*/ 252282 w 8915176"/>
                <a:gd name="connsiteY10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915176 w 8915176"/>
                <a:gd name="connsiteY56" fmla="*/ 558026 h 2249424"/>
                <a:gd name="connsiteX57" fmla="*/ 8713788 w 8915176"/>
                <a:gd name="connsiteY57" fmla="*/ 558026 h 2249424"/>
                <a:gd name="connsiteX58" fmla="*/ 8713788 w 8915176"/>
                <a:gd name="connsiteY58" fmla="*/ 260244 h 2249424"/>
                <a:gd name="connsiteX59" fmla="*/ 8508438 w 8915176"/>
                <a:gd name="connsiteY59" fmla="*/ 260244 h 2249424"/>
                <a:gd name="connsiteX60" fmla="*/ 8651429 w 8915176"/>
                <a:gd name="connsiteY60" fmla="*/ 260244 h 2249424"/>
                <a:gd name="connsiteX61" fmla="*/ 8589433 w 8915176"/>
                <a:gd name="connsiteY61" fmla="*/ 556226 h 2249424"/>
                <a:gd name="connsiteX62" fmla="*/ 8505238 w 8915176"/>
                <a:gd name="connsiteY62" fmla="*/ 561126 h 2249424"/>
                <a:gd name="connsiteX63" fmla="*/ 8474640 w 8915176"/>
                <a:gd name="connsiteY63" fmla="*/ 556826 h 2249424"/>
                <a:gd name="connsiteX64" fmla="*/ 8474640 w 8915176"/>
                <a:gd name="connsiteY64" fmla="*/ 496430 h 2249424"/>
                <a:gd name="connsiteX65" fmla="*/ 8481439 w 8915176"/>
                <a:gd name="connsiteY65" fmla="*/ 496430 h 2249424"/>
                <a:gd name="connsiteX66" fmla="*/ 8500238 w 8915176"/>
                <a:gd name="connsiteY66" fmla="*/ 503129 h 2249424"/>
                <a:gd name="connsiteX67" fmla="*/ 8576134 w 8915176"/>
                <a:gd name="connsiteY67" fmla="*/ 462332 h 2249424"/>
                <a:gd name="connsiteX68" fmla="*/ 8576634 w 8915176"/>
                <a:gd name="connsiteY68" fmla="*/ 314241 h 2249424"/>
                <a:gd name="connsiteX69" fmla="*/ 8508438 w 8915176"/>
                <a:gd name="connsiteY69" fmla="*/ 314241 h 2249424"/>
                <a:gd name="connsiteX70" fmla="*/ 8508438 w 8915176"/>
                <a:gd name="connsiteY70" fmla="*/ 260244 h 2249424"/>
                <a:gd name="connsiteX71" fmla="*/ 8189913 w 8915176"/>
                <a:gd name="connsiteY71" fmla="*/ 260244 h 2249424"/>
                <a:gd name="connsiteX72" fmla="*/ 8263509 w 8915176"/>
                <a:gd name="connsiteY72" fmla="*/ 260244 h 2249424"/>
                <a:gd name="connsiteX73" fmla="*/ 8263509 w 8915176"/>
                <a:gd name="connsiteY73" fmla="*/ 437633 h 2249424"/>
                <a:gd name="connsiteX74" fmla="*/ 8369302 w 8915176"/>
                <a:gd name="connsiteY74" fmla="*/ 260244 h 2249424"/>
                <a:gd name="connsiteX75" fmla="*/ 8447097 w 8915176"/>
                <a:gd name="connsiteY75" fmla="*/ 260244 h 2249424"/>
                <a:gd name="connsiteX76" fmla="*/ 8373502 w 8915176"/>
                <a:gd name="connsiteY76" fmla="*/ 558026 h 2249424"/>
                <a:gd name="connsiteX77" fmla="*/ 8373502 w 8915176"/>
                <a:gd name="connsiteY77" fmla="*/ 361838 h 2249424"/>
                <a:gd name="connsiteX78" fmla="*/ 8259109 w 8915176"/>
                <a:gd name="connsiteY78" fmla="*/ 558026 h 2249424"/>
                <a:gd name="connsiteX79" fmla="*/ 8189913 w 8915176"/>
                <a:gd name="connsiteY79" fmla="*/ 558026 h 2249424"/>
                <a:gd name="connsiteX80" fmla="*/ 8189913 w 8915176"/>
                <a:gd name="connsiteY80" fmla="*/ 260244 h 2249424"/>
                <a:gd name="connsiteX81" fmla="*/ 7904163 w 8915176"/>
                <a:gd name="connsiteY81" fmla="*/ 260244 h 2249424"/>
                <a:gd name="connsiteX82" fmla="*/ 8120550 w 8915176"/>
                <a:gd name="connsiteY82" fmla="*/ 260244 h 2249424"/>
                <a:gd name="connsiteX83" fmla="*/ 8120550 w 8915176"/>
                <a:gd name="connsiteY83" fmla="*/ 317041 h 2249424"/>
                <a:gd name="connsiteX84" fmla="*/ 7978559 w 8915176"/>
                <a:gd name="connsiteY84" fmla="*/ 317041 h 2249424"/>
                <a:gd name="connsiteX85" fmla="*/ 7978559 w 8915176"/>
                <a:gd name="connsiteY85" fmla="*/ 372037 h 2249424"/>
                <a:gd name="connsiteX86" fmla="*/ 8075753 w 8915176"/>
                <a:gd name="connsiteY86" fmla="*/ 375937 h 2249424"/>
                <a:gd name="connsiteX87" fmla="*/ 8136149 w 8915176"/>
                <a:gd name="connsiteY87" fmla="*/ 423134 h 2249424"/>
                <a:gd name="connsiteX88" fmla="*/ 8143149 w 8915176"/>
                <a:gd name="connsiteY88" fmla="*/ 462832 h 2249424"/>
                <a:gd name="connsiteX89" fmla="*/ 8134849 w 8915176"/>
                <a:gd name="connsiteY89" fmla="*/ 502929 h 2249424"/>
                <a:gd name="connsiteX90" fmla="*/ 8026556 w 8915176"/>
                <a:gd name="connsiteY90" fmla="*/ 558026 h 2249424"/>
                <a:gd name="connsiteX91" fmla="*/ 7904163 w 8915176"/>
                <a:gd name="connsiteY91" fmla="*/ 558026 h 2249424"/>
                <a:gd name="connsiteX92" fmla="*/ 7904163 w 8915176"/>
                <a:gd name="connsiteY92" fmla="*/ 260244 h 2249424"/>
                <a:gd name="connsiteX93" fmla="*/ 1196230 w 8915176"/>
                <a:gd name="connsiteY93" fmla="*/ 256196 h 2249424"/>
                <a:gd name="connsiteX94" fmla="*/ 2154897 w 8915176"/>
                <a:gd name="connsiteY94" fmla="*/ 1252810 h 2249424"/>
                <a:gd name="connsiteX95" fmla="*/ 1196230 w 8915176"/>
                <a:gd name="connsiteY95" fmla="*/ 2249424 h 2249424"/>
                <a:gd name="connsiteX96" fmla="*/ 237565 w 8915176"/>
                <a:gd name="connsiteY96" fmla="*/ 1252810 h 2249424"/>
                <a:gd name="connsiteX97" fmla="*/ 1196230 w 8915176"/>
                <a:gd name="connsiteY97" fmla="*/ 256196 h 2249424"/>
                <a:gd name="connsiteX98" fmla="*/ 252282 w 8915176"/>
                <a:gd name="connsiteY98" fmla="*/ 0 h 2249424"/>
                <a:gd name="connsiteX99" fmla="*/ 504563 w 8915176"/>
                <a:gd name="connsiteY99" fmla="*/ 262267 h 2249424"/>
                <a:gd name="connsiteX100" fmla="*/ 252282 w 8915176"/>
                <a:gd name="connsiteY100" fmla="*/ 524534 h 2249424"/>
                <a:gd name="connsiteX101" fmla="*/ 0 w 8915176"/>
                <a:gd name="connsiteY101" fmla="*/ 262267 h 2249424"/>
                <a:gd name="connsiteX102" fmla="*/ 252282 w 8915176"/>
                <a:gd name="connsiteY10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8016556 w 8915176"/>
                <a:gd name="connsiteY13" fmla="*/ 427034 h 2249424"/>
                <a:gd name="connsiteX14" fmla="*/ 7978559 w 8915176"/>
                <a:gd name="connsiteY14" fmla="*/ 427034 h 2249424"/>
                <a:gd name="connsiteX15" fmla="*/ 2452728 w 8915176"/>
                <a:gd name="connsiteY15" fmla="*/ 274409 h 2249424"/>
                <a:gd name="connsiteX16" fmla="*/ 3530176 w 8915176"/>
                <a:gd name="connsiteY16" fmla="*/ 277445 h 2249424"/>
                <a:gd name="connsiteX17" fmla="*/ 4055760 w 8915176"/>
                <a:gd name="connsiteY17" fmla="*/ 816364 h 2249424"/>
                <a:gd name="connsiteX18" fmla="*/ 3559375 w 8915176"/>
                <a:gd name="connsiteY18" fmla="*/ 1385639 h 2249424"/>
                <a:gd name="connsiteX19" fmla="*/ 2721360 w 8915176"/>
                <a:gd name="connsiteY19" fmla="*/ 1388437 h 2249424"/>
                <a:gd name="connsiteX20" fmla="*/ 2718440 w 8915176"/>
                <a:gd name="connsiteY20" fmla="*/ 2214092 h 2249424"/>
                <a:gd name="connsiteX21" fmla="*/ 2458568 w 8915176"/>
                <a:gd name="connsiteY21" fmla="*/ 2217127 h 2249424"/>
                <a:gd name="connsiteX22" fmla="*/ 2455648 w 8915176"/>
                <a:gd name="connsiteY22" fmla="*/ 1109172 h 2249424"/>
                <a:gd name="connsiteX23" fmla="*/ 3541854 w 8915176"/>
                <a:gd name="connsiteY23" fmla="*/ 1106137 h 2249424"/>
                <a:gd name="connsiteX24" fmla="*/ 3795887 w 8915176"/>
                <a:gd name="connsiteY24" fmla="*/ 814727 h 2249424"/>
                <a:gd name="connsiteX25" fmla="*/ 3527255 w 8915176"/>
                <a:gd name="connsiteY25" fmla="*/ 541533 h 2249424"/>
                <a:gd name="connsiteX26" fmla="*/ 2458567 w 8915176"/>
                <a:gd name="connsiteY26" fmla="*/ 535463 h 2249424"/>
                <a:gd name="connsiteX27" fmla="*/ 2452728 w 8915176"/>
                <a:gd name="connsiteY27" fmla="*/ 274409 h 2249424"/>
                <a:gd name="connsiteX28" fmla="*/ 5438006 w 8915176"/>
                <a:gd name="connsiteY28" fmla="*/ 269348 h 2249424"/>
                <a:gd name="connsiteX29" fmla="*/ 5944125 w 8915176"/>
                <a:gd name="connsiteY29" fmla="*/ 816363 h 2249424"/>
                <a:gd name="connsiteX30" fmla="*/ 5766984 w 8915176"/>
                <a:gd name="connsiteY30" fmla="*/ 1248028 h 2249424"/>
                <a:gd name="connsiteX31" fmla="*/ 5948991 w 8915176"/>
                <a:gd name="connsiteY31" fmla="*/ 1671748 h 2249424"/>
                <a:gd name="connsiteX32" fmla="*/ 5421305 w 8915176"/>
                <a:gd name="connsiteY32" fmla="*/ 2225222 h 2249424"/>
                <a:gd name="connsiteX33" fmla="*/ 4303134 w 8915176"/>
                <a:gd name="connsiteY33" fmla="*/ 2220162 h 2249424"/>
                <a:gd name="connsiteX34" fmla="*/ 4309792 w 8915176"/>
                <a:gd name="connsiteY34" fmla="*/ 1962145 h 2249424"/>
                <a:gd name="connsiteX35" fmla="*/ 5436878 w 8915176"/>
                <a:gd name="connsiteY35" fmla="*/ 1974287 h 2249424"/>
                <a:gd name="connsiteX36" fmla="*/ 5693830 w 8915176"/>
                <a:gd name="connsiteY36" fmla="*/ 1676808 h 2249424"/>
                <a:gd name="connsiteX37" fmla="*/ 5419358 w 8915176"/>
                <a:gd name="connsiteY37" fmla="*/ 1391472 h 2249424"/>
                <a:gd name="connsiteX38" fmla="*/ 4685643 w 8915176"/>
                <a:gd name="connsiteY38" fmla="*/ 1385400 h 2249424"/>
                <a:gd name="connsiteX39" fmla="*/ 4682723 w 8915176"/>
                <a:gd name="connsiteY39" fmla="*/ 1103100 h 2249424"/>
                <a:gd name="connsiteX40" fmla="*/ 5488618 w 8915176"/>
                <a:gd name="connsiteY40" fmla="*/ 1106136 h 2249424"/>
                <a:gd name="connsiteX41" fmla="*/ 5695931 w 8915176"/>
                <a:gd name="connsiteY41" fmla="*/ 814726 h 2249424"/>
                <a:gd name="connsiteX42" fmla="*/ 5474018 w 8915176"/>
                <a:gd name="connsiteY42" fmla="*/ 541531 h 2249424"/>
                <a:gd name="connsiteX43" fmla="*/ 4405330 w 8915176"/>
                <a:gd name="connsiteY43" fmla="*/ 535461 h 2249424"/>
                <a:gd name="connsiteX44" fmla="*/ 4399490 w 8915176"/>
                <a:gd name="connsiteY44" fmla="*/ 274408 h 2249424"/>
                <a:gd name="connsiteX45" fmla="*/ 5438006 w 8915176"/>
                <a:gd name="connsiteY45" fmla="*/ 269348 h 2249424"/>
                <a:gd name="connsiteX46" fmla="*/ 8713788 w 8915176"/>
                <a:gd name="connsiteY46" fmla="*/ 260244 h 2249424"/>
                <a:gd name="connsiteX47" fmla="*/ 8915176 w 8915176"/>
                <a:gd name="connsiteY47" fmla="*/ 260244 h 2249424"/>
                <a:gd name="connsiteX48" fmla="*/ 8915176 w 8915176"/>
                <a:gd name="connsiteY48" fmla="*/ 317041 h 2249424"/>
                <a:gd name="connsiteX49" fmla="*/ 8788184 w 8915176"/>
                <a:gd name="connsiteY49" fmla="*/ 317041 h 2249424"/>
                <a:gd name="connsiteX50" fmla="*/ 8788184 w 8915176"/>
                <a:gd name="connsiteY50" fmla="*/ 369238 h 2249424"/>
                <a:gd name="connsiteX51" fmla="*/ 8905176 w 8915176"/>
                <a:gd name="connsiteY51" fmla="*/ 369238 h 2249424"/>
                <a:gd name="connsiteX52" fmla="*/ 8905176 w 8915176"/>
                <a:gd name="connsiteY52" fmla="*/ 426034 h 2249424"/>
                <a:gd name="connsiteX53" fmla="*/ 8788184 w 8915176"/>
                <a:gd name="connsiteY53" fmla="*/ 426034 h 2249424"/>
                <a:gd name="connsiteX54" fmla="*/ 8788184 w 8915176"/>
                <a:gd name="connsiteY54" fmla="*/ 501230 h 2249424"/>
                <a:gd name="connsiteX55" fmla="*/ 8915176 w 8915176"/>
                <a:gd name="connsiteY55" fmla="*/ 501230 h 2249424"/>
                <a:gd name="connsiteX56" fmla="*/ 8713788 w 8915176"/>
                <a:gd name="connsiteY56" fmla="*/ 558026 h 2249424"/>
                <a:gd name="connsiteX57" fmla="*/ 8713788 w 8915176"/>
                <a:gd name="connsiteY57" fmla="*/ 260244 h 2249424"/>
                <a:gd name="connsiteX58" fmla="*/ 8508438 w 8915176"/>
                <a:gd name="connsiteY58" fmla="*/ 260244 h 2249424"/>
                <a:gd name="connsiteX59" fmla="*/ 8651429 w 8915176"/>
                <a:gd name="connsiteY59" fmla="*/ 260244 h 2249424"/>
                <a:gd name="connsiteX60" fmla="*/ 8589433 w 8915176"/>
                <a:gd name="connsiteY60" fmla="*/ 556226 h 2249424"/>
                <a:gd name="connsiteX61" fmla="*/ 8505238 w 8915176"/>
                <a:gd name="connsiteY61" fmla="*/ 561126 h 2249424"/>
                <a:gd name="connsiteX62" fmla="*/ 8474640 w 8915176"/>
                <a:gd name="connsiteY62" fmla="*/ 556826 h 2249424"/>
                <a:gd name="connsiteX63" fmla="*/ 8474640 w 8915176"/>
                <a:gd name="connsiteY63" fmla="*/ 496430 h 2249424"/>
                <a:gd name="connsiteX64" fmla="*/ 8481439 w 8915176"/>
                <a:gd name="connsiteY64" fmla="*/ 496430 h 2249424"/>
                <a:gd name="connsiteX65" fmla="*/ 8500238 w 8915176"/>
                <a:gd name="connsiteY65" fmla="*/ 503129 h 2249424"/>
                <a:gd name="connsiteX66" fmla="*/ 8576134 w 8915176"/>
                <a:gd name="connsiteY66" fmla="*/ 462332 h 2249424"/>
                <a:gd name="connsiteX67" fmla="*/ 8576634 w 8915176"/>
                <a:gd name="connsiteY67" fmla="*/ 314241 h 2249424"/>
                <a:gd name="connsiteX68" fmla="*/ 8508438 w 8915176"/>
                <a:gd name="connsiteY68" fmla="*/ 314241 h 2249424"/>
                <a:gd name="connsiteX69" fmla="*/ 8508438 w 8915176"/>
                <a:gd name="connsiteY69" fmla="*/ 260244 h 2249424"/>
                <a:gd name="connsiteX70" fmla="*/ 8189913 w 8915176"/>
                <a:gd name="connsiteY70" fmla="*/ 260244 h 2249424"/>
                <a:gd name="connsiteX71" fmla="*/ 8263509 w 8915176"/>
                <a:gd name="connsiteY71" fmla="*/ 260244 h 2249424"/>
                <a:gd name="connsiteX72" fmla="*/ 8263509 w 8915176"/>
                <a:gd name="connsiteY72" fmla="*/ 437633 h 2249424"/>
                <a:gd name="connsiteX73" fmla="*/ 8369302 w 8915176"/>
                <a:gd name="connsiteY73" fmla="*/ 260244 h 2249424"/>
                <a:gd name="connsiteX74" fmla="*/ 8447097 w 8915176"/>
                <a:gd name="connsiteY74" fmla="*/ 260244 h 2249424"/>
                <a:gd name="connsiteX75" fmla="*/ 8373502 w 8915176"/>
                <a:gd name="connsiteY75" fmla="*/ 558026 h 2249424"/>
                <a:gd name="connsiteX76" fmla="*/ 8373502 w 8915176"/>
                <a:gd name="connsiteY76" fmla="*/ 361838 h 2249424"/>
                <a:gd name="connsiteX77" fmla="*/ 8259109 w 8915176"/>
                <a:gd name="connsiteY77" fmla="*/ 558026 h 2249424"/>
                <a:gd name="connsiteX78" fmla="*/ 8189913 w 8915176"/>
                <a:gd name="connsiteY78" fmla="*/ 558026 h 2249424"/>
                <a:gd name="connsiteX79" fmla="*/ 8189913 w 8915176"/>
                <a:gd name="connsiteY79" fmla="*/ 260244 h 2249424"/>
                <a:gd name="connsiteX80" fmla="*/ 7904163 w 8915176"/>
                <a:gd name="connsiteY80" fmla="*/ 260244 h 2249424"/>
                <a:gd name="connsiteX81" fmla="*/ 8120550 w 8915176"/>
                <a:gd name="connsiteY81" fmla="*/ 260244 h 2249424"/>
                <a:gd name="connsiteX82" fmla="*/ 8120550 w 8915176"/>
                <a:gd name="connsiteY82" fmla="*/ 317041 h 2249424"/>
                <a:gd name="connsiteX83" fmla="*/ 7978559 w 8915176"/>
                <a:gd name="connsiteY83" fmla="*/ 317041 h 2249424"/>
                <a:gd name="connsiteX84" fmla="*/ 7978559 w 8915176"/>
                <a:gd name="connsiteY84" fmla="*/ 372037 h 2249424"/>
                <a:gd name="connsiteX85" fmla="*/ 8075753 w 8915176"/>
                <a:gd name="connsiteY85" fmla="*/ 375937 h 2249424"/>
                <a:gd name="connsiteX86" fmla="*/ 8136149 w 8915176"/>
                <a:gd name="connsiteY86" fmla="*/ 423134 h 2249424"/>
                <a:gd name="connsiteX87" fmla="*/ 8143149 w 8915176"/>
                <a:gd name="connsiteY87" fmla="*/ 462832 h 2249424"/>
                <a:gd name="connsiteX88" fmla="*/ 8134849 w 8915176"/>
                <a:gd name="connsiteY88" fmla="*/ 502929 h 2249424"/>
                <a:gd name="connsiteX89" fmla="*/ 8026556 w 8915176"/>
                <a:gd name="connsiteY89" fmla="*/ 558026 h 2249424"/>
                <a:gd name="connsiteX90" fmla="*/ 7904163 w 8915176"/>
                <a:gd name="connsiteY90" fmla="*/ 558026 h 2249424"/>
                <a:gd name="connsiteX91" fmla="*/ 7904163 w 8915176"/>
                <a:gd name="connsiteY91" fmla="*/ 260244 h 2249424"/>
                <a:gd name="connsiteX92" fmla="*/ 1196230 w 8915176"/>
                <a:gd name="connsiteY92" fmla="*/ 256196 h 2249424"/>
                <a:gd name="connsiteX93" fmla="*/ 2154897 w 8915176"/>
                <a:gd name="connsiteY93" fmla="*/ 1252810 h 2249424"/>
                <a:gd name="connsiteX94" fmla="*/ 1196230 w 8915176"/>
                <a:gd name="connsiteY94" fmla="*/ 2249424 h 2249424"/>
                <a:gd name="connsiteX95" fmla="*/ 237565 w 8915176"/>
                <a:gd name="connsiteY95" fmla="*/ 1252810 h 2249424"/>
                <a:gd name="connsiteX96" fmla="*/ 1196230 w 8915176"/>
                <a:gd name="connsiteY96" fmla="*/ 256196 h 2249424"/>
                <a:gd name="connsiteX97" fmla="*/ 252282 w 8915176"/>
                <a:gd name="connsiteY97" fmla="*/ 0 h 2249424"/>
                <a:gd name="connsiteX98" fmla="*/ 504563 w 8915176"/>
                <a:gd name="connsiteY98" fmla="*/ 262267 h 2249424"/>
                <a:gd name="connsiteX99" fmla="*/ 252282 w 8915176"/>
                <a:gd name="connsiteY99" fmla="*/ 524534 h 2249424"/>
                <a:gd name="connsiteX100" fmla="*/ 0 w 8915176"/>
                <a:gd name="connsiteY100" fmla="*/ 262267 h 2249424"/>
                <a:gd name="connsiteX101" fmla="*/ 252282 w 8915176"/>
                <a:gd name="connsiteY10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8026556 w 8915176"/>
                <a:gd name="connsiteY88" fmla="*/ 558026 h 2249424"/>
                <a:gd name="connsiteX89" fmla="*/ 7904163 w 8915176"/>
                <a:gd name="connsiteY89" fmla="*/ 558026 h 2249424"/>
                <a:gd name="connsiteX90" fmla="*/ 7904163 w 8915176"/>
                <a:gd name="connsiteY90" fmla="*/ 260244 h 2249424"/>
                <a:gd name="connsiteX91" fmla="*/ 1196230 w 8915176"/>
                <a:gd name="connsiteY91" fmla="*/ 256196 h 2249424"/>
                <a:gd name="connsiteX92" fmla="*/ 2154897 w 8915176"/>
                <a:gd name="connsiteY92" fmla="*/ 1252810 h 2249424"/>
                <a:gd name="connsiteX93" fmla="*/ 1196230 w 8915176"/>
                <a:gd name="connsiteY93" fmla="*/ 2249424 h 2249424"/>
                <a:gd name="connsiteX94" fmla="*/ 237565 w 8915176"/>
                <a:gd name="connsiteY94" fmla="*/ 1252810 h 2249424"/>
                <a:gd name="connsiteX95" fmla="*/ 1196230 w 8915176"/>
                <a:gd name="connsiteY95" fmla="*/ 256196 h 2249424"/>
                <a:gd name="connsiteX96" fmla="*/ 252282 w 8915176"/>
                <a:gd name="connsiteY96" fmla="*/ 0 h 2249424"/>
                <a:gd name="connsiteX97" fmla="*/ 504563 w 8915176"/>
                <a:gd name="connsiteY97" fmla="*/ 262267 h 2249424"/>
                <a:gd name="connsiteX98" fmla="*/ 252282 w 8915176"/>
                <a:gd name="connsiteY98" fmla="*/ 524534 h 2249424"/>
                <a:gd name="connsiteX99" fmla="*/ 0 w 8915176"/>
                <a:gd name="connsiteY99" fmla="*/ 262267 h 2249424"/>
                <a:gd name="connsiteX100" fmla="*/ 252282 w 8915176"/>
                <a:gd name="connsiteY10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7978559 w 8915176"/>
                <a:gd name="connsiteY5" fmla="*/ 4270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7978559 w 8915176"/>
                <a:gd name="connsiteY13" fmla="*/ 427034 h 2249424"/>
                <a:gd name="connsiteX14" fmla="*/ 2452728 w 8915176"/>
                <a:gd name="connsiteY14" fmla="*/ 274409 h 2249424"/>
                <a:gd name="connsiteX15" fmla="*/ 3530176 w 8915176"/>
                <a:gd name="connsiteY15" fmla="*/ 277445 h 2249424"/>
                <a:gd name="connsiteX16" fmla="*/ 4055760 w 8915176"/>
                <a:gd name="connsiteY16" fmla="*/ 816364 h 2249424"/>
                <a:gd name="connsiteX17" fmla="*/ 3559375 w 8915176"/>
                <a:gd name="connsiteY17" fmla="*/ 1385639 h 2249424"/>
                <a:gd name="connsiteX18" fmla="*/ 2721360 w 8915176"/>
                <a:gd name="connsiteY18" fmla="*/ 1388437 h 2249424"/>
                <a:gd name="connsiteX19" fmla="*/ 2718440 w 8915176"/>
                <a:gd name="connsiteY19" fmla="*/ 2214092 h 2249424"/>
                <a:gd name="connsiteX20" fmla="*/ 2458568 w 8915176"/>
                <a:gd name="connsiteY20" fmla="*/ 2217127 h 2249424"/>
                <a:gd name="connsiteX21" fmla="*/ 2455648 w 8915176"/>
                <a:gd name="connsiteY21" fmla="*/ 1109172 h 2249424"/>
                <a:gd name="connsiteX22" fmla="*/ 3541854 w 8915176"/>
                <a:gd name="connsiteY22" fmla="*/ 1106137 h 2249424"/>
                <a:gd name="connsiteX23" fmla="*/ 3795887 w 8915176"/>
                <a:gd name="connsiteY23" fmla="*/ 814727 h 2249424"/>
                <a:gd name="connsiteX24" fmla="*/ 3527255 w 8915176"/>
                <a:gd name="connsiteY24" fmla="*/ 541533 h 2249424"/>
                <a:gd name="connsiteX25" fmla="*/ 2458567 w 8915176"/>
                <a:gd name="connsiteY25" fmla="*/ 535463 h 2249424"/>
                <a:gd name="connsiteX26" fmla="*/ 2452728 w 8915176"/>
                <a:gd name="connsiteY26" fmla="*/ 274409 h 2249424"/>
                <a:gd name="connsiteX27" fmla="*/ 5438006 w 8915176"/>
                <a:gd name="connsiteY27" fmla="*/ 269348 h 2249424"/>
                <a:gd name="connsiteX28" fmla="*/ 5944125 w 8915176"/>
                <a:gd name="connsiteY28" fmla="*/ 816363 h 2249424"/>
                <a:gd name="connsiteX29" fmla="*/ 5766984 w 8915176"/>
                <a:gd name="connsiteY29" fmla="*/ 1248028 h 2249424"/>
                <a:gd name="connsiteX30" fmla="*/ 5948991 w 8915176"/>
                <a:gd name="connsiteY30" fmla="*/ 1671748 h 2249424"/>
                <a:gd name="connsiteX31" fmla="*/ 5421305 w 8915176"/>
                <a:gd name="connsiteY31" fmla="*/ 2225222 h 2249424"/>
                <a:gd name="connsiteX32" fmla="*/ 4303134 w 8915176"/>
                <a:gd name="connsiteY32" fmla="*/ 2220162 h 2249424"/>
                <a:gd name="connsiteX33" fmla="*/ 4309792 w 8915176"/>
                <a:gd name="connsiteY33" fmla="*/ 1962145 h 2249424"/>
                <a:gd name="connsiteX34" fmla="*/ 5436878 w 8915176"/>
                <a:gd name="connsiteY34" fmla="*/ 1974287 h 2249424"/>
                <a:gd name="connsiteX35" fmla="*/ 5693830 w 8915176"/>
                <a:gd name="connsiteY35" fmla="*/ 1676808 h 2249424"/>
                <a:gd name="connsiteX36" fmla="*/ 5419358 w 8915176"/>
                <a:gd name="connsiteY36" fmla="*/ 1391472 h 2249424"/>
                <a:gd name="connsiteX37" fmla="*/ 4685643 w 8915176"/>
                <a:gd name="connsiteY37" fmla="*/ 1385400 h 2249424"/>
                <a:gd name="connsiteX38" fmla="*/ 4682723 w 8915176"/>
                <a:gd name="connsiteY38" fmla="*/ 1103100 h 2249424"/>
                <a:gd name="connsiteX39" fmla="*/ 5488618 w 8915176"/>
                <a:gd name="connsiteY39" fmla="*/ 1106136 h 2249424"/>
                <a:gd name="connsiteX40" fmla="*/ 5695931 w 8915176"/>
                <a:gd name="connsiteY40" fmla="*/ 814726 h 2249424"/>
                <a:gd name="connsiteX41" fmla="*/ 5474018 w 8915176"/>
                <a:gd name="connsiteY41" fmla="*/ 541531 h 2249424"/>
                <a:gd name="connsiteX42" fmla="*/ 4405330 w 8915176"/>
                <a:gd name="connsiteY42" fmla="*/ 535461 h 2249424"/>
                <a:gd name="connsiteX43" fmla="*/ 4399490 w 8915176"/>
                <a:gd name="connsiteY43" fmla="*/ 274408 h 2249424"/>
                <a:gd name="connsiteX44" fmla="*/ 5438006 w 8915176"/>
                <a:gd name="connsiteY44" fmla="*/ 269348 h 2249424"/>
                <a:gd name="connsiteX45" fmla="*/ 8713788 w 8915176"/>
                <a:gd name="connsiteY45" fmla="*/ 260244 h 2249424"/>
                <a:gd name="connsiteX46" fmla="*/ 8915176 w 8915176"/>
                <a:gd name="connsiteY46" fmla="*/ 260244 h 2249424"/>
                <a:gd name="connsiteX47" fmla="*/ 8915176 w 8915176"/>
                <a:gd name="connsiteY47" fmla="*/ 317041 h 2249424"/>
                <a:gd name="connsiteX48" fmla="*/ 8788184 w 8915176"/>
                <a:gd name="connsiteY48" fmla="*/ 317041 h 2249424"/>
                <a:gd name="connsiteX49" fmla="*/ 8788184 w 8915176"/>
                <a:gd name="connsiteY49" fmla="*/ 369238 h 2249424"/>
                <a:gd name="connsiteX50" fmla="*/ 8905176 w 8915176"/>
                <a:gd name="connsiteY50" fmla="*/ 369238 h 2249424"/>
                <a:gd name="connsiteX51" fmla="*/ 8905176 w 8915176"/>
                <a:gd name="connsiteY51" fmla="*/ 426034 h 2249424"/>
                <a:gd name="connsiteX52" fmla="*/ 8788184 w 8915176"/>
                <a:gd name="connsiteY52" fmla="*/ 426034 h 2249424"/>
                <a:gd name="connsiteX53" fmla="*/ 8788184 w 8915176"/>
                <a:gd name="connsiteY53" fmla="*/ 501230 h 2249424"/>
                <a:gd name="connsiteX54" fmla="*/ 8915176 w 8915176"/>
                <a:gd name="connsiteY54" fmla="*/ 501230 h 2249424"/>
                <a:gd name="connsiteX55" fmla="*/ 8713788 w 8915176"/>
                <a:gd name="connsiteY55" fmla="*/ 558026 h 2249424"/>
                <a:gd name="connsiteX56" fmla="*/ 8713788 w 8915176"/>
                <a:gd name="connsiteY56" fmla="*/ 260244 h 2249424"/>
                <a:gd name="connsiteX57" fmla="*/ 8508438 w 8915176"/>
                <a:gd name="connsiteY57" fmla="*/ 260244 h 2249424"/>
                <a:gd name="connsiteX58" fmla="*/ 8651429 w 8915176"/>
                <a:gd name="connsiteY58" fmla="*/ 260244 h 2249424"/>
                <a:gd name="connsiteX59" fmla="*/ 8589433 w 8915176"/>
                <a:gd name="connsiteY59" fmla="*/ 556226 h 2249424"/>
                <a:gd name="connsiteX60" fmla="*/ 8505238 w 8915176"/>
                <a:gd name="connsiteY60" fmla="*/ 561126 h 2249424"/>
                <a:gd name="connsiteX61" fmla="*/ 8474640 w 8915176"/>
                <a:gd name="connsiteY61" fmla="*/ 556826 h 2249424"/>
                <a:gd name="connsiteX62" fmla="*/ 8474640 w 8915176"/>
                <a:gd name="connsiteY62" fmla="*/ 496430 h 2249424"/>
                <a:gd name="connsiteX63" fmla="*/ 8481439 w 8915176"/>
                <a:gd name="connsiteY63" fmla="*/ 496430 h 2249424"/>
                <a:gd name="connsiteX64" fmla="*/ 8500238 w 8915176"/>
                <a:gd name="connsiteY64" fmla="*/ 503129 h 2249424"/>
                <a:gd name="connsiteX65" fmla="*/ 8576134 w 8915176"/>
                <a:gd name="connsiteY65" fmla="*/ 462332 h 2249424"/>
                <a:gd name="connsiteX66" fmla="*/ 8576634 w 8915176"/>
                <a:gd name="connsiteY66" fmla="*/ 314241 h 2249424"/>
                <a:gd name="connsiteX67" fmla="*/ 8508438 w 8915176"/>
                <a:gd name="connsiteY67" fmla="*/ 314241 h 2249424"/>
                <a:gd name="connsiteX68" fmla="*/ 8508438 w 8915176"/>
                <a:gd name="connsiteY68" fmla="*/ 260244 h 2249424"/>
                <a:gd name="connsiteX69" fmla="*/ 8189913 w 8915176"/>
                <a:gd name="connsiteY69" fmla="*/ 260244 h 2249424"/>
                <a:gd name="connsiteX70" fmla="*/ 8263509 w 8915176"/>
                <a:gd name="connsiteY70" fmla="*/ 260244 h 2249424"/>
                <a:gd name="connsiteX71" fmla="*/ 8263509 w 8915176"/>
                <a:gd name="connsiteY71" fmla="*/ 437633 h 2249424"/>
                <a:gd name="connsiteX72" fmla="*/ 8369302 w 8915176"/>
                <a:gd name="connsiteY72" fmla="*/ 260244 h 2249424"/>
                <a:gd name="connsiteX73" fmla="*/ 8447097 w 8915176"/>
                <a:gd name="connsiteY73" fmla="*/ 260244 h 2249424"/>
                <a:gd name="connsiteX74" fmla="*/ 8373502 w 8915176"/>
                <a:gd name="connsiteY74" fmla="*/ 558026 h 2249424"/>
                <a:gd name="connsiteX75" fmla="*/ 8373502 w 8915176"/>
                <a:gd name="connsiteY75" fmla="*/ 361838 h 2249424"/>
                <a:gd name="connsiteX76" fmla="*/ 8259109 w 8915176"/>
                <a:gd name="connsiteY76" fmla="*/ 558026 h 2249424"/>
                <a:gd name="connsiteX77" fmla="*/ 8189913 w 8915176"/>
                <a:gd name="connsiteY77" fmla="*/ 558026 h 2249424"/>
                <a:gd name="connsiteX78" fmla="*/ 8189913 w 8915176"/>
                <a:gd name="connsiteY78" fmla="*/ 260244 h 2249424"/>
                <a:gd name="connsiteX79" fmla="*/ 7904163 w 8915176"/>
                <a:gd name="connsiteY79" fmla="*/ 260244 h 2249424"/>
                <a:gd name="connsiteX80" fmla="*/ 8120550 w 8915176"/>
                <a:gd name="connsiteY80" fmla="*/ 260244 h 2249424"/>
                <a:gd name="connsiteX81" fmla="*/ 8120550 w 8915176"/>
                <a:gd name="connsiteY81" fmla="*/ 317041 h 2249424"/>
                <a:gd name="connsiteX82" fmla="*/ 7978559 w 8915176"/>
                <a:gd name="connsiteY82" fmla="*/ 317041 h 2249424"/>
                <a:gd name="connsiteX83" fmla="*/ 7978559 w 8915176"/>
                <a:gd name="connsiteY83" fmla="*/ 372037 h 2249424"/>
                <a:gd name="connsiteX84" fmla="*/ 8075753 w 8915176"/>
                <a:gd name="connsiteY84" fmla="*/ 375937 h 2249424"/>
                <a:gd name="connsiteX85" fmla="*/ 8136149 w 8915176"/>
                <a:gd name="connsiteY85" fmla="*/ 423134 h 2249424"/>
                <a:gd name="connsiteX86" fmla="*/ 8143149 w 8915176"/>
                <a:gd name="connsiteY86" fmla="*/ 462832 h 2249424"/>
                <a:gd name="connsiteX87" fmla="*/ 8134849 w 8915176"/>
                <a:gd name="connsiteY87" fmla="*/ 502929 h 2249424"/>
                <a:gd name="connsiteX88" fmla="*/ 7904163 w 8915176"/>
                <a:gd name="connsiteY88" fmla="*/ 558026 h 2249424"/>
                <a:gd name="connsiteX89" fmla="*/ 7904163 w 8915176"/>
                <a:gd name="connsiteY89" fmla="*/ 260244 h 2249424"/>
                <a:gd name="connsiteX90" fmla="*/ 1196230 w 8915176"/>
                <a:gd name="connsiteY90" fmla="*/ 256196 h 2249424"/>
                <a:gd name="connsiteX91" fmla="*/ 2154897 w 8915176"/>
                <a:gd name="connsiteY91" fmla="*/ 1252810 h 2249424"/>
                <a:gd name="connsiteX92" fmla="*/ 1196230 w 8915176"/>
                <a:gd name="connsiteY92" fmla="*/ 2249424 h 2249424"/>
                <a:gd name="connsiteX93" fmla="*/ 237565 w 8915176"/>
                <a:gd name="connsiteY93" fmla="*/ 1252810 h 2249424"/>
                <a:gd name="connsiteX94" fmla="*/ 1196230 w 8915176"/>
                <a:gd name="connsiteY94" fmla="*/ 256196 h 2249424"/>
                <a:gd name="connsiteX95" fmla="*/ 252282 w 8915176"/>
                <a:gd name="connsiteY95" fmla="*/ 0 h 2249424"/>
                <a:gd name="connsiteX96" fmla="*/ 504563 w 8915176"/>
                <a:gd name="connsiteY96" fmla="*/ 262267 h 2249424"/>
                <a:gd name="connsiteX97" fmla="*/ 252282 w 8915176"/>
                <a:gd name="connsiteY97" fmla="*/ 524534 h 2249424"/>
                <a:gd name="connsiteX98" fmla="*/ 0 w 8915176"/>
                <a:gd name="connsiteY98" fmla="*/ 262267 h 2249424"/>
                <a:gd name="connsiteX99" fmla="*/ 252282 w 8915176"/>
                <a:gd name="connsiteY9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075753 w 8915176"/>
                <a:gd name="connsiteY83" fmla="*/ 375937 h 2249424"/>
                <a:gd name="connsiteX84" fmla="*/ 8136149 w 8915176"/>
                <a:gd name="connsiteY84" fmla="*/ 423134 h 2249424"/>
                <a:gd name="connsiteX85" fmla="*/ 8143149 w 8915176"/>
                <a:gd name="connsiteY85" fmla="*/ 462832 h 2249424"/>
                <a:gd name="connsiteX86" fmla="*/ 8134849 w 8915176"/>
                <a:gd name="connsiteY86" fmla="*/ 502929 h 2249424"/>
                <a:gd name="connsiteX87" fmla="*/ 7904163 w 8915176"/>
                <a:gd name="connsiteY87" fmla="*/ 558026 h 2249424"/>
                <a:gd name="connsiteX88" fmla="*/ 7904163 w 8915176"/>
                <a:gd name="connsiteY88" fmla="*/ 260244 h 2249424"/>
                <a:gd name="connsiteX89" fmla="*/ 1196230 w 8915176"/>
                <a:gd name="connsiteY89" fmla="*/ 256196 h 2249424"/>
                <a:gd name="connsiteX90" fmla="*/ 2154897 w 8915176"/>
                <a:gd name="connsiteY90" fmla="*/ 1252810 h 2249424"/>
                <a:gd name="connsiteX91" fmla="*/ 1196230 w 8915176"/>
                <a:gd name="connsiteY91" fmla="*/ 2249424 h 2249424"/>
                <a:gd name="connsiteX92" fmla="*/ 237565 w 8915176"/>
                <a:gd name="connsiteY92" fmla="*/ 1252810 h 2249424"/>
                <a:gd name="connsiteX93" fmla="*/ 1196230 w 8915176"/>
                <a:gd name="connsiteY93" fmla="*/ 256196 h 2249424"/>
                <a:gd name="connsiteX94" fmla="*/ 252282 w 8915176"/>
                <a:gd name="connsiteY94" fmla="*/ 0 h 2249424"/>
                <a:gd name="connsiteX95" fmla="*/ 504563 w 8915176"/>
                <a:gd name="connsiteY95" fmla="*/ 262267 h 2249424"/>
                <a:gd name="connsiteX96" fmla="*/ 252282 w 8915176"/>
                <a:gd name="connsiteY96" fmla="*/ 524534 h 2249424"/>
                <a:gd name="connsiteX97" fmla="*/ 0 w 8915176"/>
                <a:gd name="connsiteY97" fmla="*/ 262267 h 2249424"/>
                <a:gd name="connsiteX98" fmla="*/ 252282 w 8915176"/>
                <a:gd name="connsiteY9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8134849 w 8915176"/>
                <a:gd name="connsiteY85" fmla="*/ 502929 h 2249424"/>
                <a:gd name="connsiteX86" fmla="*/ 7904163 w 8915176"/>
                <a:gd name="connsiteY86" fmla="*/ 558026 h 2249424"/>
                <a:gd name="connsiteX87" fmla="*/ 7904163 w 8915176"/>
                <a:gd name="connsiteY87" fmla="*/ 260244 h 2249424"/>
                <a:gd name="connsiteX88" fmla="*/ 1196230 w 8915176"/>
                <a:gd name="connsiteY88" fmla="*/ 256196 h 2249424"/>
                <a:gd name="connsiteX89" fmla="*/ 2154897 w 8915176"/>
                <a:gd name="connsiteY89" fmla="*/ 1252810 h 2249424"/>
                <a:gd name="connsiteX90" fmla="*/ 1196230 w 8915176"/>
                <a:gd name="connsiteY90" fmla="*/ 2249424 h 2249424"/>
                <a:gd name="connsiteX91" fmla="*/ 237565 w 8915176"/>
                <a:gd name="connsiteY91" fmla="*/ 1252810 h 2249424"/>
                <a:gd name="connsiteX92" fmla="*/ 1196230 w 8915176"/>
                <a:gd name="connsiteY92" fmla="*/ 256196 h 2249424"/>
                <a:gd name="connsiteX93" fmla="*/ 252282 w 8915176"/>
                <a:gd name="connsiteY93" fmla="*/ 0 h 2249424"/>
                <a:gd name="connsiteX94" fmla="*/ 504563 w 8915176"/>
                <a:gd name="connsiteY94" fmla="*/ 262267 h 2249424"/>
                <a:gd name="connsiteX95" fmla="*/ 252282 w 8915176"/>
                <a:gd name="connsiteY95" fmla="*/ 524534 h 2249424"/>
                <a:gd name="connsiteX96" fmla="*/ 0 w 8915176"/>
                <a:gd name="connsiteY96" fmla="*/ 262267 h 2249424"/>
                <a:gd name="connsiteX97" fmla="*/ 252282 w 8915176"/>
                <a:gd name="connsiteY9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8143149 w 8915176"/>
                <a:gd name="connsiteY84" fmla="*/ 462832 h 2249424"/>
                <a:gd name="connsiteX85" fmla="*/ 7904163 w 8915176"/>
                <a:gd name="connsiteY85" fmla="*/ 558026 h 2249424"/>
                <a:gd name="connsiteX86" fmla="*/ 7904163 w 8915176"/>
                <a:gd name="connsiteY86" fmla="*/ 260244 h 2249424"/>
                <a:gd name="connsiteX87" fmla="*/ 1196230 w 8915176"/>
                <a:gd name="connsiteY87" fmla="*/ 256196 h 2249424"/>
                <a:gd name="connsiteX88" fmla="*/ 2154897 w 8915176"/>
                <a:gd name="connsiteY88" fmla="*/ 1252810 h 2249424"/>
                <a:gd name="connsiteX89" fmla="*/ 1196230 w 8915176"/>
                <a:gd name="connsiteY89" fmla="*/ 2249424 h 2249424"/>
                <a:gd name="connsiteX90" fmla="*/ 237565 w 8915176"/>
                <a:gd name="connsiteY90" fmla="*/ 1252810 h 2249424"/>
                <a:gd name="connsiteX91" fmla="*/ 1196230 w 8915176"/>
                <a:gd name="connsiteY91" fmla="*/ 256196 h 2249424"/>
                <a:gd name="connsiteX92" fmla="*/ 252282 w 8915176"/>
                <a:gd name="connsiteY92" fmla="*/ 0 h 2249424"/>
                <a:gd name="connsiteX93" fmla="*/ 504563 w 8915176"/>
                <a:gd name="connsiteY93" fmla="*/ 262267 h 2249424"/>
                <a:gd name="connsiteX94" fmla="*/ 252282 w 8915176"/>
                <a:gd name="connsiteY94" fmla="*/ 524534 h 2249424"/>
                <a:gd name="connsiteX95" fmla="*/ 0 w 8915176"/>
                <a:gd name="connsiteY95" fmla="*/ 262267 h 2249424"/>
                <a:gd name="connsiteX96" fmla="*/ 252282 w 8915176"/>
                <a:gd name="connsiteY9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42555 w 8915176"/>
                <a:gd name="connsiteY5" fmla="*/ 430234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8042555 w 8915176"/>
                <a:gd name="connsiteY12" fmla="*/ 430234 h 2249424"/>
                <a:gd name="connsiteX13" fmla="*/ 2452728 w 8915176"/>
                <a:gd name="connsiteY13" fmla="*/ 274409 h 2249424"/>
                <a:gd name="connsiteX14" fmla="*/ 3530176 w 8915176"/>
                <a:gd name="connsiteY14" fmla="*/ 277445 h 2249424"/>
                <a:gd name="connsiteX15" fmla="*/ 4055760 w 8915176"/>
                <a:gd name="connsiteY15" fmla="*/ 816364 h 2249424"/>
                <a:gd name="connsiteX16" fmla="*/ 3559375 w 8915176"/>
                <a:gd name="connsiteY16" fmla="*/ 1385639 h 2249424"/>
                <a:gd name="connsiteX17" fmla="*/ 2721360 w 8915176"/>
                <a:gd name="connsiteY17" fmla="*/ 1388437 h 2249424"/>
                <a:gd name="connsiteX18" fmla="*/ 2718440 w 8915176"/>
                <a:gd name="connsiteY18" fmla="*/ 2214092 h 2249424"/>
                <a:gd name="connsiteX19" fmla="*/ 2458568 w 8915176"/>
                <a:gd name="connsiteY19" fmla="*/ 2217127 h 2249424"/>
                <a:gd name="connsiteX20" fmla="*/ 2455648 w 8915176"/>
                <a:gd name="connsiteY20" fmla="*/ 1109172 h 2249424"/>
                <a:gd name="connsiteX21" fmla="*/ 3541854 w 8915176"/>
                <a:gd name="connsiteY21" fmla="*/ 1106137 h 2249424"/>
                <a:gd name="connsiteX22" fmla="*/ 3795887 w 8915176"/>
                <a:gd name="connsiteY22" fmla="*/ 814727 h 2249424"/>
                <a:gd name="connsiteX23" fmla="*/ 3527255 w 8915176"/>
                <a:gd name="connsiteY23" fmla="*/ 541533 h 2249424"/>
                <a:gd name="connsiteX24" fmla="*/ 2458567 w 8915176"/>
                <a:gd name="connsiteY24" fmla="*/ 535463 h 2249424"/>
                <a:gd name="connsiteX25" fmla="*/ 2452728 w 8915176"/>
                <a:gd name="connsiteY25" fmla="*/ 274409 h 2249424"/>
                <a:gd name="connsiteX26" fmla="*/ 5438006 w 8915176"/>
                <a:gd name="connsiteY26" fmla="*/ 269348 h 2249424"/>
                <a:gd name="connsiteX27" fmla="*/ 5944125 w 8915176"/>
                <a:gd name="connsiteY27" fmla="*/ 816363 h 2249424"/>
                <a:gd name="connsiteX28" fmla="*/ 5766984 w 8915176"/>
                <a:gd name="connsiteY28" fmla="*/ 1248028 h 2249424"/>
                <a:gd name="connsiteX29" fmla="*/ 5948991 w 8915176"/>
                <a:gd name="connsiteY29" fmla="*/ 1671748 h 2249424"/>
                <a:gd name="connsiteX30" fmla="*/ 5421305 w 8915176"/>
                <a:gd name="connsiteY30" fmla="*/ 2225222 h 2249424"/>
                <a:gd name="connsiteX31" fmla="*/ 4303134 w 8915176"/>
                <a:gd name="connsiteY31" fmla="*/ 2220162 h 2249424"/>
                <a:gd name="connsiteX32" fmla="*/ 4309792 w 8915176"/>
                <a:gd name="connsiteY32" fmla="*/ 1962145 h 2249424"/>
                <a:gd name="connsiteX33" fmla="*/ 5436878 w 8915176"/>
                <a:gd name="connsiteY33" fmla="*/ 1974287 h 2249424"/>
                <a:gd name="connsiteX34" fmla="*/ 5693830 w 8915176"/>
                <a:gd name="connsiteY34" fmla="*/ 1676808 h 2249424"/>
                <a:gd name="connsiteX35" fmla="*/ 5419358 w 8915176"/>
                <a:gd name="connsiteY35" fmla="*/ 1391472 h 2249424"/>
                <a:gd name="connsiteX36" fmla="*/ 4685643 w 8915176"/>
                <a:gd name="connsiteY36" fmla="*/ 1385400 h 2249424"/>
                <a:gd name="connsiteX37" fmla="*/ 4682723 w 8915176"/>
                <a:gd name="connsiteY37" fmla="*/ 1103100 h 2249424"/>
                <a:gd name="connsiteX38" fmla="*/ 5488618 w 8915176"/>
                <a:gd name="connsiteY38" fmla="*/ 1106136 h 2249424"/>
                <a:gd name="connsiteX39" fmla="*/ 5695931 w 8915176"/>
                <a:gd name="connsiteY39" fmla="*/ 814726 h 2249424"/>
                <a:gd name="connsiteX40" fmla="*/ 5474018 w 8915176"/>
                <a:gd name="connsiteY40" fmla="*/ 541531 h 2249424"/>
                <a:gd name="connsiteX41" fmla="*/ 4405330 w 8915176"/>
                <a:gd name="connsiteY41" fmla="*/ 535461 h 2249424"/>
                <a:gd name="connsiteX42" fmla="*/ 4399490 w 8915176"/>
                <a:gd name="connsiteY42" fmla="*/ 274408 h 2249424"/>
                <a:gd name="connsiteX43" fmla="*/ 5438006 w 8915176"/>
                <a:gd name="connsiteY43" fmla="*/ 269348 h 2249424"/>
                <a:gd name="connsiteX44" fmla="*/ 8713788 w 8915176"/>
                <a:gd name="connsiteY44" fmla="*/ 260244 h 2249424"/>
                <a:gd name="connsiteX45" fmla="*/ 8915176 w 8915176"/>
                <a:gd name="connsiteY45" fmla="*/ 260244 h 2249424"/>
                <a:gd name="connsiteX46" fmla="*/ 8915176 w 8915176"/>
                <a:gd name="connsiteY46" fmla="*/ 317041 h 2249424"/>
                <a:gd name="connsiteX47" fmla="*/ 8788184 w 8915176"/>
                <a:gd name="connsiteY47" fmla="*/ 317041 h 2249424"/>
                <a:gd name="connsiteX48" fmla="*/ 8788184 w 8915176"/>
                <a:gd name="connsiteY48" fmla="*/ 369238 h 2249424"/>
                <a:gd name="connsiteX49" fmla="*/ 8905176 w 8915176"/>
                <a:gd name="connsiteY49" fmla="*/ 369238 h 2249424"/>
                <a:gd name="connsiteX50" fmla="*/ 8905176 w 8915176"/>
                <a:gd name="connsiteY50" fmla="*/ 426034 h 2249424"/>
                <a:gd name="connsiteX51" fmla="*/ 8788184 w 8915176"/>
                <a:gd name="connsiteY51" fmla="*/ 426034 h 2249424"/>
                <a:gd name="connsiteX52" fmla="*/ 8788184 w 8915176"/>
                <a:gd name="connsiteY52" fmla="*/ 501230 h 2249424"/>
                <a:gd name="connsiteX53" fmla="*/ 8915176 w 8915176"/>
                <a:gd name="connsiteY53" fmla="*/ 501230 h 2249424"/>
                <a:gd name="connsiteX54" fmla="*/ 8713788 w 8915176"/>
                <a:gd name="connsiteY54" fmla="*/ 558026 h 2249424"/>
                <a:gd name="connsiteX55" fmla="*/ 8713788 w 8915176"/>
                <a:gd name="connsiteY55" fmla="*/ 260244 h 2249424"/>
                <a:gd name="connsiteX56" fmla="*/ 8508438 w 8915176"/>
                <a:gd name="connsiteY56" fmla="*/ 260244 h 2249424"/>
                <a:gd name="connsiteX57" fmla="*/ 8651429 w 8915176"/>
                <a:gd name="connsiteY57" fmla="*/ 260244 h 2249424"/>
                <a:gd name="connsiteX58" fmla="*/ 8589433 w 8915176"/>
                <a:gd name="connsiteY58" fmla="*/ 556226 h 2249424"/>
                <a:gd name="connsiteX59" fmla="*/ 8505238 w 8915176"/>
                <a:gd name="connsiteY59" fmla="*/ 561126 h 2249424"/>
                <a:gd name="connsiteX60" fmla="*/ 8474640 w 8915176"/>
                <a:gd name="connsiteY60" fmla="*/ 556826 h 2249424"/>
                <a:gd name="connsiteX61" fmla="*/ 8474640 w 8915176"/>
                <a:gd name="connsiteY61" fmla="*/ 496430 h 2249424"/>
                <a:gd name="connsiteX62" fmla="*/ 8481439 w 8915176"/>
                <a:gd name="connsiteY62" fmla="*/ 496430 h 2249424"/>
                <a:gd name="connsiteX63" fmla="*/ 8500238 w 8915176"/>
                <a:gd name="connsiteY63" fmla="*/ 503129 h 2249424"/>
                <a:gd name="connsiteX64" fmla="*/ 8576134 w 8915176"/>
                <a:gd name="connsiteY64" fmla="*/ 462332 h 2249424"/>
                <a:gd name="connsiteX65" fmla="*/ 8576634 w 8915176"/>
                <a:gd name="connsiteY65" fmla="*/ 314241 h 2249424"/>
                <a:gd name="connsiteX66" fmla="*/ 8508438 w 8915176"/>
                <a:gd name="connsiteY66" fmla="*/ 314241 h 2249424"/>
                <a:gd name="connsiteX67" fmla="*/ 8508438 w 8915176"/>
                <a:gd name="connsiteY67" fmla="*/ 260244 h 2249424"/>
                <a:gd name="connsiteX68" fmla="*/ 8189913 w 8915176"/>
                <a:gd name="connsiteY68" fmla="*/ 260244 h 2249424"/>
                <a:gd name="connsiteX69" fmla="*/ 8263509 w 8915176"/>
                <a:gd name="connsiteY69" fmla="*/ 260244 h 2249424"/>
                <a:gd name="connsiteX70" fmla="*/ 8263509 w 8915176"/>
                <a:gd name="connsiteY70" fmla="*/ 437633 h 2249424"/>
                <a:gd name="connsiteX71" fmla="*/ 8369302 w 8915176"/>
                <a:gd name="connsiteY71" fmla="*/ 260244 h 2249424"/>
                <a:gd name="connsiteX72" fmla="*/ 8447097 w 8915176"/>
                <a:gd name="connsiteY72" fmla="*/ 260244 h 2249424"/>
                <a:gd name="connsiteX73" fmla="*/ 8373502 w 8915176"/>
                <a:gd name="connsiteY73" fmla="*/ 558026 h 2249424"/>
                <a:gd name="connsiteX74" fmla="*/ 8373502 w 8915176"/>
                <a:gd name="connsiteY74" fmla="*/ 361838 h 2249424"/>
                <a:gd name="connsiteX75" fmla="*/ 8259109 w 8915176"/>
                <a:gd name="connsiteY75" fmla="*/ 558026 h 2249424"/>
                <a:gd name="connsiteX76" fmla="*/ 8189913 w 8915176"/>
                <a:gd name="connsiteY76" fmla="*/ 558026 h 2249424"/>
                <a:gd name="connsiteX77" fmla="*/ 8189913 w 8915176"/>
                <a:gd name="connsiteY77" fmla="*/ 260244 h 2249424"/>
                <a:gd name="connsiteX78" fmla="*/ 7904163 w 8915176"/>
                <a:gd name="connsiteY78" fmla="*/ 260244 h 2249424"/>
                <a:gd name="connsiteX79" fmla="*/ 8120550 w 8915176"/>
                <a:gd name="connsiteY79" fmla="*/ 260244 h 2249424"/>
                <a:gd name="connsiteX80" fmla="*/ 8120550 w 8915176"/>
                <a:gd name="connsiteY80" fmla="*/ 317041 h 2249424"/>
                <a:gd name="connsiteX81" fmla="*/ 7978559 w 8915176"/>
                <a:gd name="connsiteY81" fmla="*/ 317041 h 2249424"/>
                <a:gd name="connsiteX82" fmla="*/ 7978559 w 8915176"/>
                <a:gd name="connsiteY82" fmla="*/ 372037 h 2249424"/>
                <a:gd name="connsiteX83" fmla="*/ 8136149 w 8915176"/>
                <a:gd name="connsiteY83" fmla="*/ 423134 h 2249424"/>
                <a:gd name="connsiteX84" fmla="*/ 7904163 w 8915176"/>
                <a:gd name="connsiteY84" fmla="*/ 558026 h 2249424"/>
                <a:gd name="connsiteX85" fmla="*/ 7904163 w 8915176"/>
                <a:gd name="connsiteY85" fmla="*/ 260244 h 2249424"/>
                <a:gd name="connsiteX86" fmla="*/ 1196230 w 8915176"/>
                <a:gd name="connsiteY86" fmla="*/ 256196 h 2249424"/>
                <a:gd name="connsiteX87" fmla="*/ 2154897 w 8915176"/>
                <a:gd name="connsiteY87" fmla="*/ 1252810 h 2249424"/>
                <a:gd name="connsiteX88" fmla="*/ 1196230 w 8915176"/>
                <a:gd name="connsiteY88" fmla="*/ 2249424 h 2249424"/>
                <a:gd name="connsiteX89" fmla="*/ 237565 w 8915176"/>
                <a:gd name="connsiteY89" fmla="*/ 1252810 h 2249424"/>
                <a:gd name="connsiteX90" fmla="*/ 1196230 w 8915176"/>
                <a:gd name="connsiteY90" fmla="*/ 256196 h 2249424"/>
                <a:gd name="connsiteX91" fmla="*/ 252282 w 8915176"/>
                <a:gd name="connsiteY91" fmla="*/ 0 h 2249424"/>
                <a:gd name="connsiteX92" fmla="*/ 504563 w 8915176"/>
                <a:gd name="connsiteY92" fmla="*/ 262267 h 2249424"/>
                <a:gd name="connsiteX93" fmla="*/ 252282 w 8915176"/>
                <a:gd name="connsiteY93" fmla="*/ 524534 h 2249424"/>
                <a:gd name="connsiteX94" fmla="*/ 0 w 8915176"/>
                <a:gd name="connsiteY94" fmla="*/ 262267 h 2249424"/>
                <a:gd name="connsiteX95" fmla="*/ 252282 w 8915176"/>
                <a:gd name="connsiteY9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8136149 w 8915176"/>
                <a:gd name="connsiteY82" fmla="*/ 423134 h 2249424"/>
                <a:gd name="connsiteX83" fmla="*/ 7904163 w 8915176"/>
                <a:gd name="connsiteY83" fmla="*/ 558026 h 2249424"/>
                <a:gd name="connsiteX84" fmla="*/ 7904163 w 8915176"/>
                <a:gd name="connsiteY84" fmla="*/ 260244 h 2249424"/>
                <a:gd name="connsiteX85" fmla="*/ 1196230 w 8915176"/>
                <a:gd name="connsiteY85" fmla="*/ 256196 h 2249424"/>
                <a:gd name="connsiteX86" fmla="*/ 2154897 w 8915176"/>
                <a:gd name="connsiteY86" fmla="*/ 1252810 h 2249424"/>
                <a:gd name="connsiteX87" fmla="*/ 1196230 w 8915176"/>
                <a:gd name="connsiteY87" fmla="*/ 2249424 h 2249424"/>
                <a:gd name="connsiteX88" fmla="*/ 237565 w 8915176"/>
                <a:gd name="connsiteY88" fmla="*/ 1252810 h 2249424"/>
                <a:gd name="connsiteX89" fmla="*/ 1196230 w 8915176"/>
                <a:gd name="connsiteY89" fmla="*/ 256196 h 2249424"/>
                <a:gd name="connsiteX90" fmla="*/ 252282 w 8915176"/>
                <a:gd name="connsiteY90" fmla="*/ 0 h 2249424"/>
                <a:gd name="connsiteX91" fmla="*/ 504563 w 8915176"/>
                <a:gd name="connsiteY91" fmla="*/ 262267 h 2249424"/>
                <a:gd name="connsiteX92" fmla="*/ 252282 w 8915176"/>
                <a:gd name="connsiteY92" fmla="*/ 524534 h 2249424"/>
                <a:gd name="connsiteX93" fmla="*/ 0 w 8915176"/>
                <a:gd name="connsiteY93" fmla="*/ 262267 h 2249424"/>
                <a:gd name="connsiteX94" fmla="*/ 252282 w 8915176"/>
                <a:gd name="connsiteY9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7354 w 8915176"/>
                <a:gd name="connsiteY5" fmla="*/ 4388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8057354 w 8915176"/>
                <a:gd name="connsiteY11" fmla="*/ 438833 h 2249424"/>
                <a:gd name="connsiteX12" fmla="*/ 2452728 w 8915176"/>
                <a:gd name="connsiteY12" fmla="*/ 274409 h 2249424"/>
                <a:gd name="connsiteX13" fmla="*/ 3530176 w 8915176"/>
                <a:gd name="connsiteY13" fmla="*/ 277445 h 2249424"/>
                <a:gd name="connsiteX14" fmla="*/ 4055760 w 8915176"/>
                <a:gd name="connsiteY14" fmla="*/ 816364 h 2249424"/>
                <a:gd name="connsiteX15" fmla="*/ 3559375 w 8915176"/>
                <a:gd name="connsiteY15" fmla="*/ 1385639 h 2249424"/>
                <a:gd name="connsiteX16" fmla="*/ 2721360 w 8915176"/>
                <a:gd name="connsiteY16" fmla="*/ 1388437 h 2249424"/>
                <a:gd name="connsiteX17" fmla="*/ 2718440 w 8915176"/>
                <a:gd name="connsiteY17" fmla="*/ 2214092 h 2249424"/>
                <a:gd name="connsiteX18" fmla="*/ 2458568 w 8915176"/>
                <a:gd name="connsiteY18" fmla="*/ 2217127 h 2249424"/>
                <a:gd name="connsiteX19" fmla="*/ 2455648 w 8915176"/>
                <a:gd name="connsiteY19" fmla="*/ 1109172 h 2249424"/>
                <a:gd name="connsiteX20" fmla="*/ 3541854 w 8915176"/>
                <a:gd name="connsiteY20" fmla="*/ 1106137 h 2249424"/>
                <a:gd name="connsiteX21" fmla="*/ 3795887 w 8915176"/>
                <a:gd name="connsiteY21" fmla="*/ 814727 h 2249424"/>
                <a:gd name="connsiteX22" fmla="*/ 3527255 w 8915176"/>
                <a:gd name="connsiteY22" fmla="*/ 541533 h 2249424"/>
                <a:gd name="connsiteX23" fmla="*/ 2458567 w 8915176"/>
                <a:gd name="connsiteY23" fmla="*/ 535463 h 2249424"/>
                <a:gd name="connsiteX24" fmla="*/ 2452728 w 8915176"/>
                <a:gd name="connsiteY24" fmla="*/ 274409 h 2249424"/>
                <a:gd name="connsiteX25" fmla="*/ 5438006 w 8915176"/>
                <a:gd name="connsiteY25" fmla="*/ 269348 h 2249424"/>
                <a:gd name="connsiteX26" fmla="*/ 5944125 w 8915176"/>
                <a:gd name="connsiteY26" fmla="*/ 816363 h 2249424"/>
                <a:gd name="connsiteX27" fmla="*/ 5766984 w 8915176"/>
                <a:gd name="connsiteY27" fmla="*/ 1248028 h 2249424"/>
                <a:gd name="connsiteX28" fmla="*/ 5948991 w 8915176"/>
                <a:gd name="connsiteY28" fmla="*/ 1671748 h 2249424"/>
                <a:gd name="connsiteX29" fmla="*/ 5421305 w 8915176"/>
                <a:gd name="connsiteY29" fmla="*/ 2225222 h 2249424"/>
                <a:gd name="connsiteX30" fmla="*/ 4303134 w 8915176"/>
                <a:gd name="connsiteY30" fmla="*/ 2220162 h 2249424"/>
                <a:gd name="connsiteX31" fmla="*/ 4309792 w 8915176"/>
                <a:gd name="connsiteY31" fmla="*/ 1962145 h 2249424"/>
                <a:gd name="connsiteX32" fmla="*/ 5436878 w 8915176"/>
                <a:gd name="connsiteY32" fmla="*/ 1974287 h 2249424"/>
                <a:gd name="connsiteX33" fmla="*/ 5693830 w 8915176"/>
                <a:gd name="connsiteY33" fmla="*/ 1676808 h 2249424"/>
                <a:gd name="connsiteX34" fmla="*/ 5419358 w 8915176"/>
                <a:gd name="connsiteY34" fmla="*/ 1391472 h 2249424"/>
                <a:gd name="connsiteX35" fmla="*/ 4685643 w 8915176"/>
                <a:gd name="connsiteY35" fmla="*/ 1385400 h 2249424"/>
                <a:gd name="connsiteX36" fmla="*/ 4682723 w 8915176"/>
                <a:gd name="connsiteY36" fmla="*/ 1103100 h 2249424"/>
                <a:gd name="connsiteX37" fmla="*/ 5488618 w 8915176"/>
                <a:gd name="connsiteY37" fmla="*/ 1106136 h 2249424"/>
                <a:gd name="connsiteX38" fmla="*/ 5695931 w 8915176"/>
                <a:gd name="connsiteY38" fmla="*/ 814726 h 2249424"/>
                <a:gd name="connsiteX39" fmla="*/ 5474018 w 8915176"/>
                <a:gd name="connsiteY39" fmla="*/ 541531 h 2249424"/>
                <a:gd name="connsiteX40" fmla="*/ 4405330 w 8915176"/>
                <a:gd name="connsiteY40" fmla="*/ 535461 h 2249424"/>
                <a:gd name="connsiteX41" fmla="*/ 4399490 w 8915176"/>
                <a:gd name="connsiteY41" fmla="*/ 274408 h 2249424"/>
                <a:gd name="connsiteX42" fmla="*/ 5438006 w 8915176"/>
                <a:gd name="connsiteY42" fmla="*/ 269348 h 2249424"/>
                <a:gd name="connsiteX43" fmla="*/ 8713788 w 8915176"/>
                <a:gd name="connsiteY43" fmla="*/ 260244 h 2249424"/>
                <a:gd name="connsiteX44" fmla="*/ 8915176 w 8915176"/>
                <a:gd name="connsiteY44" fmla="*/ 260244 h 2249424"/>
                <a:gd name="connsiteX45" fmla="*/ 8915176 w 8915176"/>
                <a:gd name="connsiteY45" fmla="*/ 317041 h 2249424"/>
                <a:gd name="connsiteX46" fmla="*/ 8788184 w 8915176"/>
                <a:gd name="connsiteY46" fmla="*/ 317041 h 2249424"/>
                <a:gd name="connsiteX47" fmla="*/ 8788184 w 8915176"/>
                <a:gd name="connsiteY47" fmla="*/ 369238 h 2249424"/>
                <a:gd name="connsiteX48" fmla="*/ 8905176 w 8915176"/>
                <a:gd name="connsiteY48" fmla="*/ 369238 h 2249424"/>
                <a:gd name="connsiteX49" fmla="*/ 8905176 w 8915176"/>
                <a:gd name="connsiteY49" fmla="*/ 426034 h 2249424"/>
                <a:gd name="connsiteX50" fmla="*/ 8788184 w 8915176"/>
                <a:gd name="connsiteY50" fmla="*/ 426034 h 2249424"/>
                <a:gd name="connsiteX51" fmla="*/ 8788184 w 8915176"/>
                <a:gd name="connsiteY51" fmla="*/ 501230 h 2249424"/>
                <a:gd name="connsiteX52" fmla="*/ 8915176 w 8915176"/>
                <a:gd name="connsiteY52" fmla="*/ 501230 h 2249424"/>
                <a:gd name="connsiteX53" fmla="*/ 8713788 w 8915176"/>
                <a:gd name="connsiteY53" fmla="*/ 558026 h 2249424"/>
                <a:gd name="connsiteX54" fmla="*/ 8713788 w 8915176"/>
                <a:gd name="connsiteY54" fmla="*/ 260244 h 2249424"/>
                <a:gd name="connsiteX55" fmla="*/ 8508438 w 8915176"/>
                <a:gd name="connsiteY55" fmla="*/ 260244 h 2249424"/>
                <a:gd name="connsiteX56" fmla="*/ 8651429 w 8915176"/>
                <a:gd name="connsiteY56" fmla="*/ 260244 h 2249424"/>
                <a:gd name="connsiteX57" fmla="*/ 8589433 w 8915176"/>
                <a:gd name="connsiteY57" fmla="*/ 556226 h 2249424"/>
                <a:gd name="connsiteX58" fmla="*/ 8505238 w 8915176"/>
                <a:gd name="connsiteY58" fmla="*/ 561126 h 2249424"/>
                <a:gd name="connsiteX59" fmla="*/ 8474640 w 8915176"/>
                <a:gd name="connsiteY59" fmla="*/ 556826 h 2249424"/>
                <a:gd name="connsiteX60" fmla="*/ 8474640 w 8915176"/>
                <a:gd name="connsiteY60" fmla="*/ 496430 h 2249424"/>
                <a:gd name="connsiteX61" fmla="*/ 8481439 w 8915176"/>
                <a:gd name="connsiteY61" fmla="*/ 496430 h 2249424"/>
                <a:gd name="connsiteX62" fmla="*/ 8500238 w 8915176"/>
                <a:gd name="connsiteY62" fmla="*/ 503129 h 2249424"/>
                <a:gd name="connsiteX63" fmla="*/ 8576134 w 8915176"/>
                <a:gd name="connsiteY63" fmla="*/ 462332 h 2249424"/>
                <a:gd name="connsiteX64" fmla="*/ 8576634 w 8915176"/>
                <a:gd name="connsiteY64" fmla="*/ 314241 h 2249424"/>
                <a:gd name="connsiteX65" fmla="*/ 8508438 w 8915176"/>
                <a:gd name="connsiteY65" fmla="*/ 314241 h 2249424"/>
                <a:gd name="connsiteX66" fmla="*/ 8508438 w 8915176"/>
                <a:gd name="connsiteY66" fmla="*/ 260244 h 2249424"/>
                <a:gd name="connsiteX67" fmla="*/ 8189913 w 8915176"/>
                <a:gd name="connsiteY67" fmla="*/ 260244 h 2249424"/>
                <a:gd name="connsiteX68" fmla="*/ 8263509 w 8915176"/>
                <a:gd name="connsiteY68" fmla="*/ 260244 h 2249424"/>
                <a:gd name="connsiteX69" fmla="*/ 8263509 w 8915176"/>
                <a:gd name="connsiteY69" fmla="*/ 437633 h 2249424"/>
                <a:gd name="connsiteX70" fmla="*/ 8369302 w 8915176"/>
                <a:gd name="connsiteY70" fmla="*/ 260244 h 2249424"/>
                <a:gd name="connsiteX71" fmla="*/ 8447097 w 8915176"/>
                <a:gd name="connsiteY71" fmla="*/ 260244 h 2249424"/>
                <a:gd name="connsiteX72" fmla="*/ 8373502 w 8915176"/>
                <a:gd name="connsiteY72" fmla="*/ 558026 h 2249424"/>
                <a:gd name="connsiteX73" fmla="*/ 8373502 w 8915176"/>
                <a:gd name="connsiteY73" fmla="*/ 361838 h 2249424"/>
                <a:gd name="connsiteX74" fmla="*/ 8259109 w 8915176"/>
                <a:gd name="connsiteY74" fmla="*/ 558026 h 2249424"/>
                <a:gd name="connsiteX75" fmla="*/ 8189913 w 8915176"/>
                <a:gd name="connsiteY75" fmla="*/ 558026 h 2249424"/>
                <a:gd name="connsiteX76" fmla="*/ 8189913 w 8915176"/>
                <a:gd name="connsiteY76" fmla="*/ 260244 h 2249424"/>
                <a:gd name="connsiteX77" fmla="*/ 7904163 w 8915176"/>
                <a:gd name="connsiteY77" fmla="*/ 260244 h 2249424"/>
                <a:gd name="connsiteX78" fmla="*/ 8120550 w 8915176"/>
                <a:gd name="connsiteY78" fmla="*/ 260244 h 2249424"/>
                <a:gd name="connsiteX79" fmla="*/ 8120550 w 8915176"/>
                <a:gd name="connsiteY79" fmla="*/ 317041 h 2249424"/>
                <a:gd name="connsiteX80" fmla="*/ 7978559 w 8915176"/>
                <a:gd name="connsiteY80" fmla="*/ 317041 h 2249424"/>
                <a:gd name="connsiteX81" fmla="*/ 7978559 w 8915176"/>
                <a:gd name="connsiteY81" fmla="*/ 372037 h 2249424"/>
                <a:gd name="connsiteX82" fmla="*/ 7904163 w 8915176"/>
                <a:gd name="connsiteY82" fmla="*/ 558026 h 2249424"/>
                <a:gd name="connsiteX83" fmla="*/ 7904163 w 8915176"/>
                <a:gd name="connsiteY83" fmla="*/ 260244 h 2249424"/>
                <a:gd name="connsiteX84" fmla="*/ 1196230 w 8915176"/>
                <a:gd name="connsiteY84" fmla="*/ 256196 h 2249424"/>
                <a:gd name="connsiteX85" fmla="*/ 2154897 w 8915176"/>
                <a:gd name="connsiteY85" fmla="*/ 1252810 h 2249424"/>
                <a:gd name="connsiteX86" fmla="*/ 1196230 w 8915176"/>
                <a:gd name="connsiteY86" fmla="*/ 2249424 h 2249424"/>
                <a:gd name="connsiteX87" fmla="*/ 237565 w 8915176"/>
                <a:gd name="connsiteY87" fmla="*/ 1252810 h 2249424"/>
                <a:gd name="connsiteX88" fmla="*/ 1196230 w 8915176"/>
                <a:gd name="connsiteY88" fmla="*/ 256196 h 2249424"/>
                <a:gd name="connsiteX89" fmla="*/ 252282 w 8915176"/>
                <a:gd name="connsiteY89" fmla="*/ 0 h 2249424"/>
                <a:gd name="connsiteX90" fmla="*/ 504563 w 8915176"/>
                <a:gd name="connsiteY90" fmla="*/ 262267 h 2249424"/>
                <a:gd name="connsiteX91" fmla="*/ 252282 w 8915176"/>
                <a:gd name="connsiteY91" fmla="*/ 524534 h 2249424"/>
                <a:gd name="connsiteX92" fmla="*/ 0 w 8915176"/>
                <a:gd name="connsiteY92" fmla="*/ 262267 h 2249424"/>
                <a:gd name="connsiteX93" fmla="*/ 252282 w 8915176"/>
                <a:gd name="connsiteY9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4354 w 8915176"/>
                <a:gd name="connsiteY5" fmla="*/ 451033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8064354 w 8915176"/>
                <a:gd name="connsiteY10" fmla="*/ 451033 h 2249424"/>
                <a:gd name="connsiteX11" fmla="*/ 2452728 w 8915176"/>
                <a:gd name="connsiteY11" fmla="*/ 274409 h 2249424"/>
                <a:gd name="connsiteX12" fmla="*/ 3530176 w 8915176"/>
                <a:gd name="connsiteY12" fmla="*/ 277445 h 2249424"/>
                <a:gd name="connsiteX13" fmla="*/ 4055760 w 8915176"/>
                <a:gd name="connsiteY13" fmla="*/ 816364 h 2249424"/>
                <a:gd name="connsiteX14" fmla="*/ 3559375 w 8915176"/>
                <a:gd name="connsiteY14" fmla="*/ 1385639 h 2249424"/>
                <a:gd name="connsiteX15" fmla="*/ 2721360 w 8915176"/>
                <a:gd name="connsiteY15" fmla="*/ 1388437 h 2249424"/>
                <a:gd name="connsiteX16" fmla="*/ 2718440 w 8915176"/>
                <a:gd name="connsiteY16" fmla="*/ 2214092 h 2249424"/>
                <a:gd name="connsiteX17" fmla="*/ 2458568 w 8915176"/>
                <a:gd name="connsiteY17" fmla="*/ 2217127 h 2249424"/>
                <a:gd name="connsiteX18" fmla="*/ 2455648 w 8915176"/>
                <a:gd name="connsiteY18" fmla="*/ 1109172 h 2249424"/>
                <a:gd name="connsiteX19" fmla="*/ 3541854 w 8915176"/>
                <a:gd name="connsiteY19" fmla="*/ 1106137 h 2249424"/>
                <a:gd name="connsiteX20" fmla="*/ 3795887 w 8915176"/>
                <a:gd name="connsiteY20" fmla="*/ 814727 h 2249424"/>
                <a:gd name="connsiteX21" fmla="*/ 3527255 w 8915176"/>
                <a:gd name="connsiteY21" fmla="*/ 541533 h 2249424"/>
                <a:gd name="connsiteX22" fmla="*/ 2458567 w 8915176"/>
                <a:gd name="connsiteY22" fmla="*/ 535463 h 2249424"/>
                <a:gd name="connsiteX23" fmla="*/ 2452728 w 8915176"/>
                <a:gd name="connsiteY23" fmla="*/ 274409 h 2249424"/>
                <a:gd name="connsiteX24" fmla="*/ 5438006 w 8915176"/>
                <a:gd name="connsiteY24" fmla="*/ 269348 h 2249424"/>
                <a:gd name="connsiteX25" fmla="*/ 5944125 w 8915176"/>
                <a:gd name="connsiteY25" fmla="*/ 816363 h 2249424"/>
                <a:gd name="connsiteX26" fmla="*/ 5766984 w 8915176"/>
                <a:gd name="connsiteY26" fmla="*/ 1248028 h 2249424"/>
                <a:gd name="connsiteX27" fmla="*/ 5948991 w 8915176"/>
                <a:gd name="connsiteY27" fmla="*/ 1671748 h 2249424"/>
                <a:gd name="connsiteX28" fmla="*/ 5421305 w 8915176"/>
                <a:gd name="connsiteY28" fmla="*/ 2225222 h 2249424"/>
                <a:gd name="connsiteX29" fmla="*/ 4303134 w 8915176"/>
                <a:gd name="connsiteY29" fmla="*/ 2220162 h 2249424"/>
                <a:gd name="connsiteX30" fmla="*/ 4309792 w 8915176"/>
                <a:gd name="connsiteY30" fmla="*/ 1962145 h 2249424"/>
                <a:gd name="connsiteX31" fmla="*/ 5436878 w 8915176"/>
                <a:gd name="connsiteY31" fmla="*/ 1974287 h 2249424"/>
                <a:gd name="connsiteX32" fmla="*/ 5693830 w 8915176"/>
                <a:gd name="connsiteY32" fmla="*/ 1676808 h 2249424"/>
                <a:gd name="connsiteX33" fmla="*/ 5419358 w 8915176"/>
                <a:gd name="connsiteY33" fmla="*/ 1391472 h 2249424"/>
                <a:gd name="connsiteX34" fmla="*/ 4685643 w 8915176"/>
                <a:gd name="connsiteY34" fmla="*/ 1385400 h 2249424"/>
                <a:gd name="connsiteX35" fmla="*/ 4682723 w 8915176"/>
                <a:gd name="connsiteY35" fmla="*/ 1103100 h 2249424"/>
                <a:gd name="connsiteX36" fmla="*/ 5488618 w 8915176"/>
                <a:gd name="connsiteY36" fmla="*/ 1106136 h 2249424"/>
                <a:gd name="connsiteX37" fmla="*/ 5695931 w 8915176"/>
                <a:gd name="connsiteY37" fmla="*/ 814726 h 2249424"/>
                <a:gd name="connsiteX38" fmla="*/ 5474018 w 8915176"/>
                <a:gd name="connsiteY38" fmla="*/ 541531 h 2249424"/>
                <a:gd name="connsiteX39" fmla="*/ 4405330 w 8915176"/>
                <a:gd name="connsiteY39" fmla="*/ 535461 h 2249424"/>
                <a:gd name="connsiteX40" fmla="*/ 4399490 w 8915176"/>
                <a:gd name="connsiteY40" fmla="*/ 274408 h 2249424"/>
                <a:gd name="connsiteX41" fmla="*/ 5438006 w 8915176"/>
                <a:gd name="connsiteY41" fmla="*/ 269348 h 2249424"/>
                <a:gd name="connsiteX42" fmla="*/ 8713788 w 8915176"/>
                <a:gd name="connsiteY42" fmla="*/ 260244 h 2249424"/>
                <a:gd name="connsiteX43" fmla="*/ 8915176 w 8915176"/>
                <a:gd name="connsiteY43" fmla="*/ 260244 h 2249424"/>
                <a:gd name="connsiteX44" fmla="*/ 8915176 w 8915176"/>
                <a:gd name="connsiteY44" fmla="*/ 317041 h 2249424"/>
                <a:gd name="connsiteX45" fmla="*/ 8788184 w 8915176"/>
                <a:gd name="connsiteY45" fmla="*/ 317041 h 2249424"/>
                <a:gd name="connsiteX46" fmla="*/ 8788184 w 8915176"/>
                <a:gd name="connsiteY46" fmla="*/ 369238 h 2249424"/>
                <a:gd name="connsiteX47" fmla="*/ 8905176 w 8915176"/>
                <a:gd name="connsiteY47" fmla="*/ 369238 h 2249424"/>
                <a:gd name="connsiteX48" fmla="*/ 8905176 w 8915176"/>
                <a:gd name="connsiteY48" fmla="*/ 426034 h 2249424"/>
                <a:gd name="connsiteX49" fmla="*/ 8788184 w 8915176"/>
                <a:gd name="connsiteY49" fmla="*/ 426034 h 2249424"/>
                <a:gd name="connsiteX50" fmla="*/ 8788184 w 8915176"/>
                <a:gd name="connsiteY50" fmla="*/ 501230 h 2249424"/>
                <a:gd name="connsiteX51" fmla="*/ 8915176 w 8915176"/>
                <a:gd name="connsiteY51" fmla="*/ 501230 h 2249424"/>
                <a:gd name="connsiteX52" fmla="*/ 8713788 w 8915176"/>
                <a:gd name="connsiteY52" fmla="*/ 558026 h 2249424"/>
                <a:gd name="connsiteX53" fmla="*/ 8713788 w 8915176"/>
                <a:gd name="connsiteY53" fmla="*/ 260244 h 2249424"/>
                <a:gd name="connsiteX54" fmla="*/ 8508438 w 8915176"/>
                <a:gd name="connsiteY54" fmla="*/ 260244 h 2249424"/>
                <a:gd name="connsiteX55" fmla="*/ 8651429 w 8915176"/>
                <a:gd name="connsiteY55" fmla="*/ 260244 h 2249424"/>
                <a:gd name="connsiteX56" fmla="*/ 8589433 w 8915176"/>
                <a:gd name="connsiteY56" fmla="*/ 556226 h 2249424"/>
                <a:gd name="connsiteX57" fmla="*/ 8505238 w 8915176"/>
                <a:gd name="connsiteY57" fmla="*/ 561126 h 2249424"/>
                <a:gd name="connsiteX58" fmla="*/ 8474640 w 8915176"/>
                <a:gd name="connsiteY58" fmla="*/ 556826 h 2249424"/>
                <a:gd name="connsiteX59" fmla="*/ 8474640 w 8915176"/>
                <a:gd name="connsiteY59" fmla="*/ 496430 h 2249424"/>
                <a:gd name="connsiteX60" fmla="*/ 8481439 w 8915176"/>
                <a:gd name="connsiteY60" fmla="*/ 496430 h 2249424"/>
                <a:gd name="connsiteX61" fmla="*/ 8500238 w 8915176"/>
                <a:gd name="connsiteY61" fmla="*/ 503129 h 2249424"/>
                <a:gd name="connsiteX62" fmla="*/ 8576134 w 8915176"/>
                <a:gd name="connsiteY62" fmla="*/ 462332 h 2249424"/>
                <a:gd name="connsiteX63" fmla="*/ 8576634 w 8915176"/>
                <a:gd name="connsiteY63" fmla="*/ 314241 h 2249424"/>
                <a:gd name="connsiteX64" fmla="*/ 8508438 w 8915176"/>
                <a:gd name="connsiteY64" fmla="*/ 314241 h 2249424"/>
                <a:gd name="connsiteX65" fmla="*/ 8508438 w 8915176"/>
                <a:gd name="connsiteY65" fmla="*/ 260244 h 2249424"/>
                <a:gd name="connsiteX66" fmla="*/ 8189913 w 8915176"/>
                <a:gd name="connsiteY66" fmla="*/ 260244 h 2249424"/>
                <a:gd name="connsiteX67" fmla="*/ 8263509 w 8915176"/>
                <a:gd name="connsiteY67" fmla="*/ 260244 h 2249424"/>
                <a:gd name="connsiteX68" fmla="*/ 8263509 w 8915176"/>
                <a:gd name="connsiteY68" fmla="*/ 437633 h 2249424"/>
                <a:gd name="connsiteX69" fmla="*/ 8369302 w 8915176"/>
                <a:gd name="connsiteY69" fmla="*/ 260244 h 2249424"/>
                <a:gd name="connsiteX70" fmla="*/ 8447097 w 8915176"/>
                <a:gd name="connsiteY70" fmla="*/ 260244 h 2249424"/>
                <a:gd name="connsiteX71" fmla="*/ 8373502 w 8915176"/>
                <a:gd name="connsiteY71" fmla="*/ 558026 h 2249424"/>
                <a:gd name="connsiteX72" fmla="*/ 8373502 w 8915176"/>
                <a:gd name="connsiteY72" fmla="*/ 361838 h 2249424"/>
                <a:gd name="connsiteX73" fmla="*/ 8259109 w 8915176"/>
                <a:gd name="connsiteY73" fmla="*/ 558026 h 2249424"/>
                <a:gd name="connsiteX74" fmla="*/ 8189913 w 8915176"/>
                <a:gd name="connsiteY74" fmla="*/ 558026 h 2249424"/>
                <a:gd name="connsiteX75" fmla="*/ 8189913 w 8915176"/>
                <a:gd name="connsiteY75" fmla="*/ 260244 h 2249424"/>
                <a:gd name="connsiteX76" fmla="*/ 7904163 w 8915176"/>
                <a:gd name="connsiteY76" fmla="*/ 260244 h 2249424"/>
                <a:gd name="connsiteX77" fmla="*/ 8120550 w 8915176"/>
                <a:gd name="connsiteY77" fmla="*/ 260244 h 2249424"/>
                <a:gd name="connsiteX78" fmla="*/ 8120550 w 8915176"/>
                <a:gd name="connsiteY78" fmla="*/ 317041 h 2249424"/>
                <a:gd name="connsiteX79" fmla="*/ 7978559 w 8915176"/>
                <a:gd name="connsiteY79" fmla="*/ 317041 h 2249424"/>
                <a:gd name="connsiteX80" fmla="*/ 7978559 w 8915176"/>
                <a:gd name="connsiteY80" fmla="*/ 372037 h 2249424"/>
                <a:gd name="connsiteX81" fmla="*/ 7904163 w 8915176"/>
                <a:gd name="connsiteY81" fmla="*/ 558026 h 2249424"/>
                <a:gd name="connsiteX82" fmla="*/ 7904163 w 8915176"/>
                <a:gd name="connsiteY82" fmla="*/ 260244 h 2249424"/>
                <a:gd name="connsiteX83" fmla="*/ 1196230 w 8915176"/>
                <a:gd name="connsiteY83" fmla="*/ 256196 h 2249424"/>
                <a:gd name="connsiteX84" fmla="*/ 2154897 w 8915176"/>
                <a:gd name="connsiteY84" fmla="*/ 1252810 h 2249424"/>
                <a:gd name="connsiteX85" fmla="*/ 1196230 w 8915176"/>
                <a:gd name="connsiteY85" fmla="*/ 2249424 h 2249424"/>
                <a:gd name="connsiteX86" fmla="*/ 237565 w 8915176"/>
                <a:gd name="connsiteY86" fmla="*/ 1252810 h 2249424"/>
                <a:gd name="connsiteX87" fmla="*/ 1196230 w 8915176"/>
                <a:gd name="connsiteY87" fmla="*/ 256196 h 2249424"/>
                <a:gd name="connsiteX88" fmla="*/ 252282 w 8915176"/>
                <a:gd name="connsiteY88" fmla="*/ 0 h 2249424"/>
                <a:gd name="connsiteX89" fmla="*/ 504563 w 8915176"/>
                <a:gd name="connsiteY89" fmla="*/ 262267 h 2249424"/>
                <a:gd name="connsiteX90" fmla="*/ 252282 w 8915176"/>
                <a:gd name="connsiteY90" fmla="*/ 524534 h 2249424"/>
                <a:gd name="connsiteX91" fmla="*/ 0 w 8915176"/>
                <a:gd name="connsiteY91" fmla="*/ 262267 h 2249424"/>
                <a:gd name="connsiteX92" fmla="*/ 252282 w 8915176"/>
                <a:gd name="connsiteY9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65953 w 8915176"/>
                <a:gd name="connsiteY5" fmla="*/ 465032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8065953 w 8915176"/>
                <a:gd name="connsiteY9" fmla="*/ 465032 h 2249424"/>
                <a:gd name="connsiteX10" fmla="*/ 2452728 w 8915176"/>
                <a:gd name="connsiteY10" fmla="*/ 274409 h 2249424"/>
                <a:gd name="connsiteX11" fmla="*/ 3530176 w 8915176"/>
                <a:gd name="connsiteY11" fmla="*/ 277445 h 2249424"/>
                <a:gd name="connsiteX12" fmla="*/ 4055760 w 8915176"/>
                <a:gd name="connsiteY12" fmla="*/ 816364 h 2249424"/>
                <a:gd name="connsiteX13" fmla="*/ 3559375 w 8915176"/>
                <a:gd name="connsiteY13" fmla="*/ 1385639 h 2249424"/>
                <a:gd name="connsiteX14" fmla="*/ 2721360 w 8915176"/>
                <a:gd name="connsiteY14" fmla="*/ 1388437 h 2249424"/>
                <a:gd name="connsiteX15" fmla="*/ 2718440 w 8915176"/>
                <a:gd name="connsiteY15" fmla="*/ 2214092 h 2249424"/>
                <a:gd name="connsiteX16" fmla="*/ 2458568 w 8915176"/>
                <a:gd name="connsiteY16" fmla="*/ 2217127 h 2249424"/>
                <a:gd name="connsiteX17" fmla="*/ 2455648 w 8915176"/>
                <a:gd name="connsiteY17" fmla="*/ 1109172 h 2249424"/>
                <a:gd name="connsiteX18" fmla="*/ 3541854 w 8915176"/>
                <a:gd name="connsiteY18" fmla="*/ 1106137 h 2249424"/>
                <a:gd name="connsiteX19" fmla="*/ 3795887 w 8915176"/>
                <a:gd name="connsiteY19" fmla="*/ 814727 h 2249424"/>
                <a:gd name="connsiteX20" fmla="*/ 3527255 w 8915176"/>
                <a:gd name="connsiteY20" fmla="*/ 541533 h 2249424"/>
                <a:gd name="connsiteX21" fmla="*/ 2458567 w 8915176"/>
                <a:gd name="connsiteY21" fmla="*/ 535463 h 2249424"/>
                <a:gd name="connsiteX22" fmla="*/ 2452728 w 8915176"/>
                <a:gd name="connsiteY22" fmla="*/ 274409 h 2249424"/>
                <a:gd name="connsiteX23" fmla="*/ 5438006 w 8915176"/>
                <a:gd name="connsiteY23" fmla="*/ 269348 h 2249424"/>
                <a:gd name="connsiteX24" fmla="*/ 5944125 w 8915176"/>
                <a:gd name="connsiteY24" fmla="*/ 816363 h 2249424"/>
                <a:gd name="connsiteX25" fmla="*/ 5766984 w 8915176"/>
                <a:gd name="connsiteY25" fmla="*/ 1248028 h 2249424"/>
                <a:gd name="connsiteX26" fmla="*/ 5948991 w 8915176"/>
                <a:gd name="connsiteY26" fmla="*/ 1671748 h 2249424"/>
                <a:gd name="connsiteX27" fmla="*/ 5421305 w 8915176"/>
                <a:gd name="connsiteY27" fmla="*/ 2225222 h 2249424"/>
                <a:gd name="connsiteX28" fmla="*/ 4303134 w 8915176"/>
                <a:gd name="connsiteY28" fmla="*/ 2220162 h 2249424"/>
                <a:gd name="connsiteX29" fmla="*/ 4309792 w 8915176"/>
                <a:gd name="connsiteY29" fmla="*/ 1962145 h 2249424"/>
                <a:gd name="connsiteX30" fmla="*/ 5436878 w 8915176"/>
                <a:gd name="connsiteY30" fmla="*/ 1974287 h 2249424"/>
                <a:gd name="connsiteX31" fmla="*/ 5693830 w 8915176"/>
                <a:gd name="connsiteY31" fmla="*/ 1676808 h 2249424"/>
                <a:gd name="connsiteX32" fmla="*/ 5419358 w 8915176"/>
                <a:gd name="connsiteY32" fmla="*/ 1391472 h 2249424"/>
                <a:gd name="connsiteX33" fmla="*/ 4685643 w 8915176"/>
                <a:gd name="connsiteY33" fmla="*/ 1385400 h 2249424"/>
                <a:gd name="connsiteX34" fmla="*/ 4682723 w 8915176"/>
                <a:gd name="connsiteY34" fmla="*/ 1103100 h 2249424"/>
                <a:gd name="connsiteX35" fmla="*/ 5488618 w 8915176"/>
                <a:gd name="connsiteY35" fmla="*/ 1106136 h 2249424"/>
                <a:gd name="connsiteX36" fmla="*/ 5695931 w 8915176"/>
                <a:gd name="connsiteY36" fmla="*/ 814726 h 2249424"/>
                <a:gd name="connsiteX37" fmla="*/ 5474018 w 8915176"/>
                <a:gd name="connsiteY37" fmla="*/ 541531 h 2249424"/>
                <a:gd name="connsiteX38" fmla="*/ 4405330 w 8915176"/>
                <a:gd name="connsiteY38" fmla="*/ 535461 h 2249424"/>
                <a:gd name="connsiteX39" fmla="*/ 4399490 w 8915176"/>
                <a:gd name="connsiteY39" fmla="*/ 274408 h 2249424"/>
                <a:gd name="connsiteX40" fmla="*/ 5438006 w 8915176"/>
                <a:gd name="connsiteY40" fmla="*/ 269348 h 2249424"/>
                <a:gd name="connsiteX41" fmla="*/ 8713788 w 8915176"/>
                <a:gd name="connsiteY41" fmla="*/ 260244 h 2249424"/>
                <a:gd name="connsiteX42" fmla="*/ 8915176 w 8915176"/>
                <a:gd name="connsiteY42" fmla="*/ 260244 h 2249424"/>
                <a:gd name="connsiteX43" fmla="*/ 8915176 w 8915176"/>
                <a:gd name="connsiteY43" fmla="*/ 317041 h 2249424"/>
                <a:gd name="connsiteX44" fmla="*/ 8788184 w 8915176"/>
                <a:gd name="connsiteY44" fmla="*/ 317041 h 2249424"/>
                <a:gd name="connsiteX45" fmla="*/ 8788184 w 8915176"/>
                <a:gd name="connsiteY45" fmla="*/ 369238 h 2249424"/>
                <a:gd name="connsiteX46" fmla="*/ 8905176 w 8915176"/>
                <a:gd name="connsiteY46" fmla="*/ 369238 h 2249424"/>
                <a:gd name="connsiteX47" fmla="*/ 8905176 w 8915176"/>
                <a:gd name="connsiteY47" fmla="*/ 426034 h 2249424"/>
                <a:gd name="connsiteX48" fmla="*/ 8788184 w 8915176"/>
                <a:gd name="connsiteY48" fmla="*/ 426034 h 2249424"/>
                <a:gd name="connsiteX49" fmla="*/ 8788184 w 8915176"/>
                <a:gd name="connsiteY49" fmla="*/ 501230 h 2249424"/>
                <a:gd name="connsiteX50" fmla="*/ 8915176 w 8915176"/>
                <a:gd name="connsiteY50" fmla="*/ 501230 h 2249424"/>
                <a:gd name="connsiteX51" fmla="*/ 8713788 w 8915176"/>
                <a:gd name="connsiteY51" fmla="*/ 558026 h 2249424"/>
                <a:gd name="connsiteX52" fmla="*/ 8713788 w 8915176"/>
                <a:gd name="connsiteY52" fmla="*/ 260244 h 2249424"/>
                <a:gd name="connsiteX53" fmla="*/ 8508438 w 8915176"/>
                <a:gd name="connsiteY53" fmla="*/ 260244 h 2249424"/>
                <a:gd name="connsiteX54" fmla="*/ 8651429 w 8915176"/>
                <a:gd name="connsiteY54" fmla="*/ 260244 h 2249424"/>
                <a:gd name="connsiteX55" fmla="*/ 8589433 w 8915176"/>
                <a:gd name="connsiteY55" fmla="*/ 556226 h 2249424"/>
                <a:gd name="connsiteX56" fmla="*/ 8505238 w 8915176"/>
                <a:gd name="connsiteY56" fmla="*/ 561126 h 2249424"/>
                <a:gd name="connsiteX57" fmla="*/ 8474640 w 8915176"/>
                <a:gd name="connsiteY57" fmla="*/ 556826 h 2249424"/>
                <a:gd name="connsiteX58" fmla="*/ 8474640 w 8915176"/>
                <a:gd name="connsiteY58" fmla="*/ 496430 h 2249424"/>
                <a:gd name="connsiteX59" fmla="*/ 8481439 w 8915176"/>
                <a:gd name="connsiteY59" fmla="*/ 496430 h 2249424"/>
                <a:gd name="connsiteX60" fmla="*/ 8500238 w 8915176"/>
                <a:gd name="connsiteY60" fmla="*/ 503129 h 2249424"/>
                <a:gd name="connsiteX61" fmla="*/ 8576134 w 8915176"/>
                <a:gd name="connsiteY61" fmla="*/ 462332 h 2249424"/>
                <a:gd name="connsiteX62" fmla="*/ 8576634 w 8915176"/>
                <a:gd name="connsiteY62" fmla="*/ 314241 h 2249424"/>
                <a:gd name="connsiteX63" fmla="*/ 8508438 w 8915176"/>
                <a:gd name="connsiteY63" fmla="*/ 314241 h 2249424"/>
                <a:gd name="connsiteX64" fmla="*/ 8508438 w 8915176"/>
                <a:gd name="connsiteY64" fmla="*/ 260244 h 2249424"/>
                <a:gd name="connsiteX65" fmla="*/ 8189913 w 8915176"/>
                <a:gd name="connsiteY65" fmla="*/ 260244 h 2249424"/>
                <a:gd name="connsiteX66" fmla="*/ 8263509 w 8915176"/>
                <a:gd name="connsiteY66" fmla="*/ 260244 h 2249424"/>
                <a:gd name="connsiteX67" fmla="*/ 8263509 w 8915176"/>
                <a:gd name="connsiteY67" fmla="*/ 437633 h 2249424"/>
                <a:gd name="connsiteX68" fmla="*/ 8369302 w 8915176"/>
                <a:gd name="connsiteY68" fmla="*/ 260244 h 2249424"/>
                <a:gd name="connsiteX69" fmla="*/ 8447097 w 8915176"/>
                <a:gd name="connsiteY69" fmla="*/ 260244 h 2249424"/>
                <a:gd name="connsiteX70" fmla="*/ 8373502 w 8915176"/>
                <a:gd name="connsiteY70" fmla="*/ 558026 h 2249424"/>
                <a:gd name="connsiteX71" fmla="*/ 8373502 w 8915176"/>
                <a:gd name="connsiteY71" fmla="*/ 361838 h 2249424"/>
                <a:gd name="connsiteX72" fmla="*/ 8259109 w 8915176"/>
                <a:gd name="connsiteY72" fmla="*/ 558026 h 2249424"/>
                <a:gd name="connsiteX73" fmla="*/ 8189913 w 8915176"/>
                <a:gd name="connsiteY73" fmla="*/ 558026 h 2249424"/>
                <a:gd name="connsiteX74" fmla="*/ 8189913 w 8915176"/>
                <a:gd name="connsiteY74" fmla="*/ 260244 h 2249424"/>
                <a:gd name="connsiteX75" fmla="*/ 7904163 w 8915176"/>
                <a:gd name="connsiteY75" fmla="*/ 260244 h 2249424"/>
                <a:gd name="connsiteX76" fmla="*/ 8120550 w 8915176"/>
                <a:gd name="connsiteY76" fmla="*/ 260244 h 2249424"/>
                <a:gd name="connsiteX77" fmla="*/ 8120550 w 8915176"/>
                <a:gd name="connsiteY77" fmla="*/ 317041 h 2249424"/>
                <a:gd name="connsiteX78" fmla="*/ 7978559 w 8915176"/>
                <a:gd name="connsiteY78" fmla="*/ 317041 h 2249424"/>
                <a:gd name="connsiteX79" fmla="*/ 7978559 w 8915176"/>
                <a:gd name="connsiteY79" fmla="*/ 372037 h 2249424"/>
                <a:gd name="connsiteX80" fmla="*/ 7904163 w 8915176"/>
                <a:gd name="connsiteY80" fmla="*/ 558026 h 2249424"/>
                <a:gd name="connsiteX81" fmla="*/ 7904163 w 8915176"/>
                <a:gd name="connsiteY81" fmla="*/ 260244 h 2249424"/>
                <a:gd name="connsiteX82" fmla="*/ 1196230 w 8915176"/>
                <a:gd name="connsiteY82" fmla="*/ 256196 h 2249424"/>
                <a:gd name="connsiteX83" fmla="*/ 2154897 w 8915176"/>
                <a:gd name="connsiteY83" fmla="*/ 1252810 h 2249424"/>
                <a:gd name="connsiteX84" fmla="*/ 1196230 w 8915176"/>
                <a:gd name="connsiteY84" fmla="*/ 2249424 h 2249424"/>
                <a:gd name="connsiteX85" fmla="*/ 237565 w 8915176"/>
                <a:gd name="connsiteY85" fmla="*/ 1252810 h 2249424"/>
                <a:gd name="connsiteX86" fmla="*/ 1196230 w 8915176"/>
                <a:gd name="connsiteY86" fmla="*/ 256196 h 2249424"/>
                <a:gd name="connsiteX87" fmla="*/ 252282 w 8915176"/>
                <a:gd name="connsiteY87" fmla="*/ 0 h 2249424"/>
                <a:gd name="connsiteX88" fmla="*/ 504563 w 8915176"/>
                <a:gd name="connsiteY88" fmla="*/ 262267 h 2249424"/>
                <a:gd name="connsiteX89" fmla="*/ 252282 w 8915176"/>
                <a:gd name="connsiteY89" fmla="*/ 524534 h 2249424"/>
                <a:gd name="connsiteX90" fmla="*/ 0 w 8915176"/>
                <a:gd name="connsiteY90" fmla="*/ 262267 h 2249424"/>
                <a:gd name="connsiteX91" fmla="*/ 252282 w 8915176"/>
                <a:gd name="connsiteY9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52754 w 8915176"/>
                <a:gd name="connsiteY5" fmla="*/ 493030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8052754 w 8915176"/>
                <a:gd name="connsiteY8" fmla="*/ 493030 h 2249424"/>
                <a:gd name="connsiteX9" fmla="*/ 2452728 w 8915176"/>
                <a:gd name="connsiteY9" fmla="*/ 274409 h 2249424"/>
                <a:gd name="connsiteX10" fmla="*/ 3530176 w 8915176"/>
                <a:gd name="connsiteY10" fmla="*/ 277445 h 2249424"/>
                <a:gd name="connsiteX11" fmla="*/ 4055760 w 8915176"/>
                <a:gd name="connsiteY11" fmla="*/ 816364 h 2249424"/>
                <a:gd name="connsiteX12" fmla="*/ 3559375 w 8915176"/>
                <a:gd name="connsiteY12" fmla="*/ 1385639 h 2249424"/>
                <a:gd name="connsiteX13" fmla="*/ 2721360 w 8915176"/>
                <a:gd name="connsiteY13" fmla="*/ 1388437 h 2249424"/>
                <a:gd name="connsiteX14" fmla="*/ 2718440 w 8915176"/>
                <a:gd name="connsiteY14" fmla="*/ 2214092 h 2249424"/>
                <a:gd name="connsiteX15" fmla="*/ 2458568 w 8915176"/>
                <a:gd name="connsiteY15" fmla="*/ 2217127 h 2249424"/>
                <a:gd name="connsiteX16" fmla="*/ 2455648 w 8915176"/>
                <a:gd name="connsiteY16" fmla="*/ 1109172 h 2249424"/>
                <a:gd name="connsiteX17" fmla="*/ 3541854 w 8915176"/>
                <a:gd name="connsiteY17" fmla="*/ 1106137 h 2249424"/>
                <a:gd name="connsiteX18" fmla="*/ 3795887 w 8915176"/>
                <a:gd name="connsiteY18" fmla="*/ 814727 h 2249424"/>
                <a:gd name="connsiteX19" fmla="*/ 3527255 w 8915176"/>
                <a:gd name="connsiteY19" fmla="*/ 541533 h 2249424"/>
                <a:gd name="connsiteX20" fmla="*/ 2458567 w 8915176"/>
                <a:gd name="connsiteY20" fmla="*/ 535463 h 2249424"/>
                <a:gd name="connsiteX21" fmla="*/ 2452728 w 8915176"/>
                <a:gd name="connsiteY21" fmla="*/ 274409 h 2249424"/>
                <a:gd name="connsiteX22" fmla="*/ 5438006 w 8915176"/>
                <a:gd name="connsiteY22" fmla="*/ 269348 h 2249424"/>
                <a:gd name="connsiteX23" fmla="*/ 5944125 w 8915176"/>
                <a:gd name="connsiteY23" fmla="*/ 816363 h 2249424"/>
                <a:gd name="connsiteX24" fmla="*/ 5766984 w 8915176"/>
                <a:gd name="connsiteY24" fmla="*/ 1248028 h 2249424"/>
                <a:gd name="connsiteX25" fmla="*/ 5948991 w 8915176"/>
                <a:gd name="connsiteY25" fmla="*/ 1671748 h 2249424"/>
                <a:gd name="connsiteX26" fmla="*/ 5421305 w 8915176"/>
                <a:gd name="connsiteY26" fmla="*/ 2225222 h 2249424"/>
                <a:gd name="connsiteX27" fmla="*/ 4303134 w 8915176"/>
                <a:gd name="connsiteY27" fmla="*/ 2220162 h 2249424"/>
                <a:gd name="connsiteX28" fmla="*/ 4309792 w 8915176"/>
                <a:gd name="connsiteY28" fmla="*/ 1962145 h 2249424"/>
                <a:gd name="connsiteX29" fmla="*/ 5436878 w 8915176"/>
                <a:gd name="connsiteY29" fmla="*/ 1974287 h 2249424"/>
                <a:gd name="connsiteX30" fmla="*/ 5693830 w 8915176"/>
                <a:gd name="connsiteY30" fmla="*/ 1676808 h 2249424"/>
                <a:gd name="connsiteX31" fmla="*/ 5419358 w 8915176"/>
                <a:gd name="connsiteY31" fmla="*/ 1391472 h 2249424"/>
                <a:gd name="connsiteX32" fmla="*/ 4685643 w 8915176"/>
                <a:gd name="connsiteY32" fmla="*/ 1385400 h 2249424"/>
                <a:gd name="connsiteX33" fmla="*/ 4682723 w 8915176"/>
                <a:gd name="connsiteY33" fmla="*/ 1103100 h 2249424"/>
                <a:gd name="connsiteX34" fmla="*/ 5488618 w 8915176"/>
                <a:gd name="connsiteY34" fmla="*/ 1106136 h 2249424"/>
                <a:gd name="connsiteX35" fmla="*/ 5695931 w 8915176"/>
                <a:gd name="connsiteY35" fmla="*/ 814726 h 2249424"/>
                <a:gd name="connsiteX36" fmla="*/ 5474018 w 8915176"/>
                <a:gd name="connsiteY36" fmla="*/ 541531 h 2249424"/>
                <a:gd name="connsiteX37" fmla="*/ 4405330 w 8915176"/>
                <a:gd name="connsiteY37" fmla="*/ 535461 h 2249424"/>
                <a:gd name="connsiteX38" fmla="*/ 4399490 w 8915176"/>
                <a:gd name="connsiteY38" fmla="*/ 274408 h 2249424"/>
                <a:gd name="connsiteX39" fmla="*/ 5438006 w 8915176"/>
                <a:gd name="connsiteY39" fmla="*/ 269348 h 2249424"/>
                <a:gd name="connsiteX40" fmla="*/ 8713788 w 8915176"/>
                <a:gd name="connsiteY40" fmla="*/ 260244 h 2249424"/>
                <a:gd name="connsiteX41" fmla="*/ 8915176 w 8915176"/>
                <a:gd name="connsiteY41" fmla="*/ 260244 h 2249424"/>
                <a:gd name="connsiteX42" fmla="*/ 8915176 w 8915176"/>
                <a:gd name="connsiteY42" fmla="*/ 317041 h 2249424"/>
                <a:gd name="connsiteX43" fmla="*/ 8788184 w 8915176"/>
                <a:gd name="connsiteY43" fmla="*/ 317041 h 2249424"/>
                <a:gd name="connsiteX44" fmla="*/ 8788184 w 8915176"/>
                <a:gd name="connsiteY44" fmla="*/ 369238 h 2249424"/>
                <a:gd name="connsiteX45" fmla="*/ 8905176 w 8915176"/>
                <a:gd name="connsiteY45" fmla="*/ 369238 h 2249424"/>
                <a:gd name="connsiteX46" fmla="*/ 8905176 w 8915176"/>
                <a:gd name="connsiteY46" fmla="*/ 426034 h 2249424"/>
                <a:gd name="connsiteX47" fmla="*/ 8788184 w 8915176"/>
                <a:gd name="connsiteY47" fmla="*/ 426034 h 2249424"/>
                <a:gd name="connsiteX48" fmla="*/ 8788184 w 8915176"/>
                <a:gd name="connsiteY48" fmla="*/ 501230 h 2249424"/>
                <a:gd name="connsiteX49" fmla="*/ 8915176 w 8915176"/>
                <a:gd name="connsiteY49" fmla="*/ 501230 h 2249424"/>
                <a:gd name="connsiteX50" fmla="*/ 8713788 w 8915176"/>
                <a:gd name="connsiteY50" fmla="*/ 558026 h 2249424"/>
                <a:gd name="connsiteX51" fmla="*/ 8713788 w 8915176"/>
                <a:gd name="connsiteY51" fmla="*/ 260244 h 2249424"/>
                <a:gd name="connsiteX52" fmla="*/ 8508438 w 8915176"/>
                <a:gd name="connsiteY52" fmla="*/ 260244 h 2249424"/>
                <a:gd name="connsiteX53" fmla="*/ 8651429 w 8915176"/>
                <a:gd name="connsiteY53" fmla="*/ 260244 h 2249424"/>
                <a:gd name="connsiteX54" fmla="*/ 8589433 w 8915176"/>
                <a:gd name="connsiteY54" fmla="*/ 556226 h 2249424"/>
                <a:gd name="connsiteX55" fmla="*/ 8505238 w 8915176"/>
                <a:gd name="connsiteY55" fmla="*/ 561126 h 2249424"/>
                <a:gd name="connsiteX56" fmla="*/ 8474640 w 8915176"/>
                <a:gd name="connsiteY56" fmla="*/ 556826 h 2249424"/>
                <a:gd name="connsiteX57" fmla="*/ 8474640 w 8915176"/>
                <a:gd name="connsiteY57" fmla="*/ 496430 h 2249424"/>
                <a:gd name="connsiteX58" fmla="*/ 8481439 w 8915176"/>
                <a:gd name="connsiteY58" fmla="*/ 496430 h 2249424"/>
                <a:gd name="connsiteX59" fmla="*/ 8500238 w 8915176"/>
                <a:gd name="connsiteY59" fmla="*/ 503129 h 2249424"/>
                <a:gd name="connsiteX60" fmla="*/ 8576134 w 8915176"/>
                <a:gd name="connsiteY60" fmla="*/ 462332 h 2249424"/>
                <a:gd name="connsiteX61" fmla="*/ 8576634 w 8915176"/>
                <a:gd name="connsiteY61" fmla="*/ 314241 h 2249424"/>
                <a:gd name="connsiteX62" fmla="*/ 8508438 w 8915176"/>
                <a:gd name="connsiteY62" fmla="*/ 314241 h 2249424"/>
                <a:gd name="connsiteX63" fmla="*/ 8508438 w 8915176"/>
                <a:gd name="connsiteY63" fmla="*/ 260244 h 2249424"/>
                <a:gd name="connsiteX64" fmla="*/ 8189913 w 8915176"/>
                <a:gd name="connsiteY64" fmla="*/ 260244 h 2249424"/>
                <a:gd name="connsiteX65" fmla="*/ 8263509 w 8915176"/>
                <a:gd name="connsiteY65" fmla="*/ 260244 h 2249424"/>
                <a:gd name="connsiteX66" fmla="*/ 8263509 w 8915176"/>
                <a:gd name="connsiteY66" fmla="*/ 437633 h 2249424"/>
                <a:gd name="connsiteX67" fmla="*/ 8369302 w 8915176"/>
                <a:gd name="connsiteY67" fmla="*/ 260244 h 2249424"/>
                <a:gd name="connsiteX68" fmla="*/ 8447097 w 8915176"/>
                <a:gd name="connsiteY68" fmla="*/ 260244 h 2249424"/>
                <a:gd name="connsiteX69" fmla="*/ 8373502 w 8915176"/>
                <a:gd name="connsiteY69" fmla="*/ 558026 h 2249424"/>
                <a:gd name="connsiteX70" fmla="*/ 8373502 w 8915176"/>
                <a:gd name="connsiteY70" fmla="*/ 361838 h 2249424"/>
                <a:gd name="connsiteX71" fmla="*/ 8259109 w 8915176"/>
                <a:gd name="connsiteY71" fmla="*/ 558026 h 2249424"/>
                <a:gd name="connsiteX72" fmla="*/ 8189913 w 8915176"/>
                <a:gd name="connsiteY72" fmla="*/ 558026 h 2249424"/>
                <a:gd name="connsiteX73" fmla="*/ 8189913 w 8915176"/>
                <a:gd name="connsiteY73" fmla="*/ 260244 h 2249424"/>
                <a:gd name="connsiteX74" fmla="*/ 7904163 w 8915176"/>
                <a:gd name="connsiteY74" fmla="*/ 260244 h 2249424"/>
                <a:gd name="connsiteX75" fmla="*/ 8120550 w 8915176"/>
                <a:gd name="connsiteY75" fmla="*/ 260244 h 2249424"/>
                <a:gd name="connsiteX76" fmla="*/ 8120550 w 8915176"/>
                <a:gd name="connsiteY76" fmla="*/ 317041 h 2249424"/>
                <a:gd name="connsiteX77" fmla="*/ 7978559 w 8915176"/>
                <a:gd name="connsiteY77" fmla="*/ 317041 h 2249424"/>
                <a:gd name="connsiteX78" fmla="*/ 7978559 w 8915176"/>
                <a:gd name="connsiteY78" fmla="*/ 372037 h 2249424"/>
                <a:gd name="connsiteX79" fmla="*/ 7904163 w 8915176"/>
                <a:gd name="connsiteY79" fmla="*/ 558026 h 2249424"/>
                <a:gd name="connsiteX80" fmla="*/ 7904163 w 8915176"/>
                <a:gd name="connsiteY80" fmla="*/ 260244 h 2249424"/>
                <a:gd name="connsiteX81" fmla="*/ 1196230 w 8915176"/>
                <a:gd name="connsiteY81" fmla="*/ 256196 h 2249424"/>
                <a:gd name="connsiteX82" fmla="*/ 2154897 w 8915176"/>
                <a:gd name="connsiteY82" fmla="*/ 1252810 h 2249424"/>
                <a:gd name="connsiteX83" fmla="*/ 1196230 w 8915176"/>
                <a:gd name="connsiteY83" fmla="*/ 2249424 h 2249424"/>
                <a:gd name="connsiteX84" fmla="*/ 237565 w 8915176"/>
                <a:gd name="connsiteY84" fmla="*/ 1252810 h 2249424"/>
                <a:gd name="connsiteX85" fmla="*/ 1196230 w 8915176"/>
                <a:gd name="connsiteY85" fmla="*/ 256196 h 2249424"/>
                <a:gd name="connsiteX86" fmla="*/ 252282 w 8915176"/>
                <a:gd name="connsiteY86" fmla="*/ 0 h 2249424"/>
                <a:gd name="connsiteX87" fmla="*/ 504563 w 8915176"/>
                <a:gd name="connsiteY87" fmla="*/ 262267 h 2249424"/>
                <a:gd name="connsiteX88" fmla="*/ 252282 w 8915176"/>
                <a:gd name="connsiteY88" fmla="*/ 524534 h 2249424"/>
                <a:gd name="connsiteX89" fmla="*/ 0 w 8915176"/>
                <a:gd name="connsiteY89" fmla="*/ 262267 h 2249424"/>
                <a:gd name="connsiteX90" fmla="*/ 252282 w 8915176"/>
                <a:gd name="connsiteY9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78559 w 8915176"/>
                <a:gd name="connsiteY77" fmla="*/ 372037 h 2249424"/>
                <a:gd name="connsiteX78" fmla="*/ 7904163 w 8915176"/>
                <a:gd name="connsiteY78" fmla="*/ 558026 h 2249424"/>
                <a:gd name="connsiteX79" fmla="*/ 7904163 w 8915176"/>
                <a:gd name="connsiteY79" fmla="*/ 260244 h 2249424"/>
                <a:gd name="connsiteX80" fmla="*/ 1196230 w 8915176"/>
                <a:gd name="connsiteY80" fmla="*/ 256196 h 2249424"/>
                <a:gd name="connsiteX81" fmla="*/ 2154897 w 8915176"/>
                <a:gd name="connsiteY81" fmla="*/ 1252810 h 2249424"/>
                <a:gd name="connsiteX82" fmla="*/ 1196230 w 8915176"/>
                <a:gd name="connsiteY82" fmla="*/ 2249424 h 2249424"/>
                <a:gd name="connsiteX83" fmla="*/ 237565 w 8915176"/>
                <a:gd name="connsiteY83" fmla="*/ 1252810 h 2249424"/>
                <a:gd name="connsiteX84" fmla="*/ 1196230 w 8915176"/>
                <a:gd name="connsiteY84" fmla="*/ 256196 h 2249424"/>
                <a:gd name="connsiteX85" fmla="*/ 252282 w 8915176"/>
                <a:gd name="connsiteY85" fmla="*/ 0 h 2249424"/>
                <a:gd name="connsiteX86" fmla="*/ 504563 w 8915176"/>
                <a:gd name="connsiteY86" fmla="*/ 262267 h 2249424"/>
                <a:gd name="connsiteX87" fmla="*/ 252282 w 8915176"/>
                <a:gd name="connsiteY87" fmla="*/ 524534 h 2249424"/>
                <a:gd name="connsiteX88" fmla="*/ 0 w 8915176"/>
                <a:gd name="connsiteY88" fmla="*/ 262267 h 2249424"/>
                <a:gd name="connsiteX89" fmla="*/ 252282 w 8915176"/>
                <a:gd name="connsiteY8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78559 w 8915176"/>
                <a:gd name="connsiteY76" fmla="*/ 317041 h 2249424"/>
                <a:gd name="connsiteX77" fmla="*/ 7904163 w 8915176"/>
                <a:gd name="connsiteY77" fmla="*/ 558026 h 2249424"/>
                <a:gd name="connsiteX78" fmla="*/ 7904163 w 8915176"/>
                <a:gd name="connsiteY78" fmla="*/ 260244 h 2249424"/>
                <a:gd name="connsiteX79" fmla="*/ 1196230 w 8915176"/>
                <a:gd name="connsiteY79" fmla="*/ 256196 h 2249424"/>
                <a:gd name="connsiteX80" fmla="*/ 2154897 w 8915176"/>
                <a:gd name="connsiteY80" fmla="*/ 1252810 h 2249424"/>
                <a:gd name="connsiteX81" fmla="*/ 1196230 w 8915176"/>
                <a:gd name="connsiteY81" fmla="*/ 2249424 h 2249424"/>
                <a:gd name="connsiteX82" fmla="*/ 237565 w 8915176"/>
                <a:gd name="connsiteY82" fmla="*/ 1252810 h 2249424"/>
                <a:gd name="connsiteX83" fmla="*/ 1196230 w 8915176"/>
                <a:gd name="connsiteY83" fmla="*/ 256196 h 2249424"/>
                <a:gd name="connsiteX84" fmla="*/ 252282 w 8915176"/>
                <a:gd name="connsiteY84" fmla="*/ 0 h 2249424"/>
                <a:gd name="connsiteX85" fmla="*/ 504563 w 8915176"/>
                <a:gd name="connsiteY85" fmla="*/ 262267 h 2249424"/>
                <a:gd name="connsiteX86" fmla="*/ 252282 w 8915176"/>
                <a:gd name="connsiteY86" fmla="*/ 524534 h 2249424"/>
                <a:gd name="connsiteX87" fmla="*/ 0 w 8915176"/>
                <a:gd name="connsiteY87" fmla="*/ 262267 h 2249424"/>
                <a:gd name="connsiteX88" fmla="*/ 252282 w 8915176"/>
                <a:gd name="connsiteY8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8016556 w 8915176"/>
                <a:gd name="connsiteY5" fmla="*/ 502829 h 2249424"/>
                <a:gd name="connsiteX6" fmla="*/ 7978559 w 8915176"/>
                <a:gd name="connsiteY6" fmla="*/ 502829 h 2249424"/>
                <a:gd name="connsiteX7" fmla="*/ 8016556 w 8915176"/>
                <a:gd name="connsiteY7" fmla="*/ 502829 h 2249424"/>
                <a:gd name="connsiteX8" fmla="*/ 2452728 w 8915176"/>
                <a:gd name="connsiteY8" fmla="*/ 274409 h 2249424"/>
                <a:gd name="connsiteX9" fmla="*/ 3530176 w 8915176"/>
                <a:gd name="connsiteY9" fmla="*/ 277445 h 2249424"/>
                <a:gd name="connsiteX10" fmla="*/ 4055760 w 8915176"/>
                <a:gd name="connsiteY10" fmla="*/ 816364 h 2249424"/>
                <a:gd name="connsiteX11" fmla="*/ 3559375 w 8915176"/>
                <a:gd name="connsiteY11" fmla="*/ 1385639 h 2249424"/>
                <a:gd name="connsiteX12" fmla="*/ 2721360 w 8915176"/>
                <a:gd name="connsiteY12" fmla="*/ 1388437 h 2249424"/>
                <a:gd name="connsiteX13" fmla="*/ 2718440 w 8915176"/>
                <a:gd name="connsiteY13" fmla="*/ 2214092 h 2249424"/>
                <a:gd name="connsiteX14" fmla="*/ 2458568 w 8915176"/>
                <a:gd name="connsiteY14" fmla="*/ 2217127 h 2249424"/>
                <a:gd name="connsiteX15" fmla="*/ 2455648 w 8915176"/>
                <a:gd name="connsiteY15" fmla="*/ 1109172 h 2249424"/>
                <a:gd name="connsiteX16" fmla="*/ 3541854 w 8915176"/>
                <a:gd name="connsiteY16" fmla="*/ 1106137 h 2249424"/>
                <a:gd name="connsiteX17" fmla="*/ 3795887 w 8915176"/>
                <a:gd name="connsiteY17" fmla="*/ 814727 h 2249424"/>
                <a:gd name="connsiteX18" fmla="*/ 3527255 w 8915176"/>
                <a:gd name="connsiteY18" fmla="*/ 541533 h 2249424"/>
                <a:gd name="connsiteX19" fmla="*/ 2458567 w 8915176"/>
                <a:gd name="connsiteY19" fmla="*/ 535463 h 2249424"/>
                <a:gd name="connsiteX20" fmla="*/ 2452728 w 8915176"/>
                <a:gd name="connsiteY20" fmla="*/ 274409 h 2249424"/>
                <a:gd name="connsiteX21" fmla="*/ 5438006 w 8915176"/>
                <a:gd name="connsiteY21" fmla="*/ 269348 h 2249424"/>
                <a:gd name="connsiteX22" fmla="*/ 5944125 w 8915176"/>
                <a:gd name="connsiteY22" fmla="*/ 816363 h 2249424"/>
                <a:gd name="connsiteX23" fmla="*/ 5766984 w 8915176"/>
                <a:gd name="connsiteY23" fmla="*/ 1248028 h 2249424"/>
                <a:gd name="connsiteX24" fmla="*/ 5948991 w 8915176"/>
                <a:gd name="connsiteY24" fmla="*/ 1671748 h 2249424"/>
                <a:gd name="connsiteX25" fmla="*/ 5421305 w 8915176"/>
                <a:gd name="connsiteY25" fmla="*/ 2225222 h 2249424"/>
                <a:gd name="connsiteX26" fmla="*/ 4303134 w 8915176"/>
                <a:gd name="connsiteY26" fmla="*/ 2220162 h 2249424"/>
                <a:gd name="connsiteX27" fmla="*/ 4309792 w 8915176"/>
                <a:gd name="connsiteY27" fmla="*/ 1962145 h 2249424"/>
                <a:gd name="connsiteX28" fmla="*/ 5436878 w 8915176"/>
                <a:gd name="connsiteY28" fmla="*/ 1974287 h 2249424"/>
                <a:gd name="connsiteX29" fmla="*/ 5693830 w 8915176"/>
                <a:gd name="connsiteY29" fmla="*/ 1676808 h 2249424"/>
                <a:gd name="connsiteX30" fmla="*/ 5419358 w 8915176"/>
                <a:gd name="connsiteY30" fmla="*/ 1391472 h 2249424"/>
                <a:gd name="connsiteX31" fmla="*/ 4685643 w 8915176"/>
                <a:gd name="connsiteY31" fmla="*/ 1385400 h 2249424"/>
                <a:gd name="connsiteX32" fmla="*/ 4682723 w 8915176"/>
                <a:gd name="connsiteY32" fmla="*/ 1103100 h 2249424"/>
                <a:gd name="connsiteX33" fmla="*/ 5488618 w 8915176"/>
                <a:gd name="connsiteY33" fmla="*/ 1106136 h 2249424"/>
                <a:gd name="connsiteX34" fmla="*/ 5695931 w 8915176"/>
                <a:gd name="connsiteY34" fmla="*/ 814726 h 2249424"/>
                <a:gd name="connsiteX35" fmla="*/ 5474018 w 8915176"/>
                <a:gd name="connsiteY35" fmla="*/ 541531 h 2249424"/>
                <a:gd name="connsiteX36" fmla="*/ 4405330 w 8915176"/>
                <a:gd name="connsiteY36" fmla="*/ 535461 h 2249424"/>
                <a:gd name="connsiteX37" fmla="*/ 4399490 w 8915176"/>
                <a:gd name="connsiteY37" fmla="*/ 274408 h 2249424"/>
                <a:gd name="connsiteX38" fmla="*/ 5438006 w 8915176"/>
                <a:gd name="connsiteY38" fmla="*/ 269348 h 2249424"/>
                <a:gd name="connsiteX39" fmla="*/ 8713788 w 8915176"/>
                <a:gd name="connsiteY39" fmla="*/ 260244 h 2249424"/>
                <a:gd name="connsiteX40" fmla="*/ 8915176 w 8915176"/>
                <a:gd name="connsiteY40" fmla="*/ 260244 h 2249424"/>
                <a:gd name="connsiteX41" fmla="*/ 8915176 w 8915176"/>
                <a:gd name="connsiteY41" fmla="*/ 317041 h 2249424"/>
                <a:gd name="connsiteX42" fmla="*/ 8788184 w 8915176"/>
                <a:gd name="connsiteY42" fmla="*/ 317041 h 2249424"/>
                <a:gd name="connsiteX43" fmla="*/ 8788184 w 8915176"/>
                <a:gd name="connsiteY43" fmla="*/ 369238 h 2249424"/>
                <a:gd name="connsiteX44" fmla="*/ 8905176 w 8915176"/>
                <a:gd name="connsiteY44" fmla="*/ 369238 h 2249424"/>
                <a:gd name="connsiteX45" fmla="*/ 8905176 w 8915176"/>
                <a:gd name="connsiteY45" fmla="*/ 426034 h 2249424"/>
                <a:gd name="connsiteX46" fmla="*/ 8788184 w 8915176"/>
                <a:gd name="connsiteY46" fmla="*/ 426034 h 2249424"/>
                <a:gd name="connsiteX47" fmla="*/ 8788184 w 8915176"/>
                <a:gd name="connsiteY47" fmla="*/ 501230 h 2249424"/>
                <a:gd name="connsiteX48" fmla="*/ 8915176 w 8915176"/>
                <a:gd name="connsiteY48" fmla="*/ 501230 h 2249424"/>
                <a:gd name="connsiteX49" fmla="*/ 8713788 w 8915176"/>
                <a:gd name="connsiteY49" fmla="*/ 558026 h 2249424"/>
                <a:gd name="connsiteX50" fmla="*/ 8713788 w 8915176"/>
                <a:gd name="connsiteY50" fmla="*/ 260244 h 2249424"/>
                <a:gd name="connsiteX51" fmla="*/ 8508438 w 8915176"/>
                <a:gd name="connsiteY51" fmla="*/ 260244 h 2249424"/>
                <a:gd name="connsiteX52" fmla="*/ 8651429 w 8915176"/>
                <a:gd name="connsiteY52" fmla="*/ 260244 h 2249424"/>
                <a:gd name="connsiteX53" fmla="*/ 8589433 w 8915176"/>
                <a:gd name="connsiteY53" fmla="*/ 556226 h 2249424"/>
                <a:gd name="connsiteX54" fmla="*/ 8505238 w 8915176"/>
                <a:gd name="connsiteY54" fmla="*/ 561126 h 2249424"/>
                <a:gd name="connsiteX55" fmla="*/ 8474640 w 8915176"/>
                <a:gd name="connsiteY55" fmla="*/ 556826 h 2249424"/>
                <a:gd name="connsiteX56" fmla="*/ 8474640 w 8915176"/>
                <a:gd name="connsiteY56" fmla="*/ 496430 h 2249424"/>
                <a:gd name="connsiteX57" fmla="*/ 8481439 w 8915176"/>
                <a:gd name="connsiteY57" fmla="*/ 496430 h 2249424"/>
                <a:gd name="connsiteX58" fmla="*/ 8500238 w 8915176"/>
                <a:gd name="connsiteY58" fmla="*/ 503129 h 2249424"/>
                <a:gd name="connsiteX59" fmla="*/ 8576134 w 8915176"/>
                <a:gd name="connsiteY59" fmla="*/ 462332 h 2249424"/>
                <a:gd name="connsiteX60" fmla="*/ 8576634 w 8915176"/>
                <a:gd name="connsiteY60" fmla="*/ 314241 h 2249424"/>
                <a:gd name="connsiteX61" fmla="*/ 8508438 w 8915176"/>
                <a:gd name="connsiteY61" fmla="*/ 314241 h 2249424"/>
                <a:gd name="connsiteX62" fmla="*/ 8508438 w 8915176"/>
                <a:gd name="connsiteY62" fmla="*/ 260244 h 2249424"/>
                <a:gd name="connsiteX63" fmla="*/ 8189913 w 8915176"/>
                <a:gd name="connsiteY63" fmla="*/ 260244 h 2249424"/>
                <a:gd name="connsiteX64" fmla="*/ 8263509 w 8915176"/>
                <a:gd name="connsiteY64" fmla="*/ 260244 h 2249424"/>
                <a:gd name="connsiteX65" fmla="*/ 8263509 w 8915176"/>
                <a:gd name="connsiteY65" fmla="*/ 437633 h 2249424"/>
                <a:gd name="connsiteX66" fmla="*/ 8369302 w 8915176"/>
                <a:gd name="connsiteY66" fmla="*/ 260244 h 2249424"/>
                <a:gd name="connsiteX67" fmla="*/ 8447097 w 8915176"/>
                <a:gd name="connsiteY67" fmla="*/ 260244 h 2249424"/>
                <a:gd name="connsiteX68" fmla="*/ 8373502 w 8915176"/>
                <a:gd name="connsiteY68" fmla="*/ 558026 h 2249424"/>
                <a:gd name="connsiteX69" fmla="*/ 8373502 w 8915176"/>
                <a:gd name="connsiteY69" fmla="*/ 361838 h 2249424"/>
                <a:gd name="connsiteX70" fmla="*/ 8259109 w 8915176"/>
                <a:gd name="connsiteY70" fmla="*/ 558026 h 2249424"/>
                <a:gd name="connsiteX71" fmla="*/ 8189913 w 8915176"/>
                <a:gd name="connsiteY71" fmla="*/ 558026 h 2249424"/>
                <a:gd name="connsiteX72" fmla="*/ 8189913 w 8915176"/>
                <a:gd name="connsiteY72" fmla="*/ 260244 h 2249424"/>
                <a:gd name="connsiteX73" fmla="*/ 7904163 w 8915176"/>
                <a:gd name="connsiteY73" fmla="*/ 260244 h 2249424"/>
                <a:gd name="connsiteX74" fmla="*/ 8120550 w 8915176"/>
                <a:gd name="connsiteY74" fmla="*/ 260244 h 2249424"/>
                <a:gd name="connsiteX75" fmla="*/ 8120550 w 8915176"/>
                <a:gd name="connsiteY75" fmla="*/ 317041 h 2249424"/>
                <a:gd name="connsiteX76" fmla="*/ 7904163 w 8915176"/>
                <a:gd name="connsiteY76" fmla="*/ 558026 h 2249424"/>
                <a:gd name="connsiteX77" fmla="*/ 7904163 w 8915176"/>
                <a:gd name="connsiteY77" fmla="*/ 260244 h 2249424"/>
                <a:gd name="connsiteX78" fmla="*/ 1196230 w 8915176"/>
                <a:gd name="connsiteY78" fmla="*/ 256196 h 2249424"/>
                <a:gd name="connsiteX79" fmla="*/ 2154897 w 8915176"/>
                <a:gd name="connsiteY79" fmla="*/ 1252810 h 2249424"/>
                <a:gd name="connsiteX80" fmla="*/ 1196230 w 8915176"/>
                <a:gd name="connsiteY80" fmla="*/ 2249424 h 2249424"/>
                <a:gd name="connsiteX81" fmla="*/ 237565 w 8915176"/>
                <a:gd name="connsiteY81" fmla="*/ 1252810 h 2249424"/>
                <a:gd name="connsiteX82" fmla="*/ 1196230 w 8915176"/>
                <a:gd name="connsiteY82" fmla="*/ 256196 h 2249424"/>
                <a:gd name="connsiteX83" fmla="*/ 252282 w 8915176"/>
                <a:gd name="connsiteY83" fmla="*/ 0 h 2249424"/>
                <a:gd name="connsiteX84" fmla="*/ 504563 w 8915176"/>
                <a:gd name="connsiteY84" fmla="*/ 262267 h 2249424"/>
                <a:gd name="connsiteX85" fmla="*/ 252282 w 8915176"/>
                <a:gd name="connsiteY85" fmla="*/ 524534 h 2249424"/>
                <a:gd name="connsiteX86" fmla="*/ 0 w 8915176"/>
                <a:gd name="connsiteY86" fmla="*/ 262267 h 2249424"/>
                <a:gd name="connsiteX87" fmla="*/ 252282 w 8915176"/>
                <a:gd name="connsiteY8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8120550 w 8915176"/>
                <a:gd name="connsiteY72" fmla="*/ 317041 h 2249424"/>
                <a:gd name="connsiteX73" fmla="*/ 7904163 w 8915176"/>
                <a:gd name="connsiteY73" fmla="*/ 558026 h 2249424"/>
                <a:gd name="connsiteX74" fmla="*/ 7904163 w 8915176"/>
                <a:gd name="connsiteY74" fmla="*/ 260244 h 2249424"/>
                <a:gd name="connsiteX75" fmla="*/ 1196230 w 8915176"/>
                <a:gd name="connsiteY75" fmla="*/ 256196 h 2249424"/>
                <a:gd name="connsiteX76" fmla="*/ 2154897 w 8915176"/>
                <a:gd name="connsiteY76" fmla="*/ 1252810 h 2249424"/>
                <a:gd name="connsiteX77" fmla="*/ 1196230 w 8915176"/>
                <a:gd name="connsiteY77" fmla="*/ 2249424 h 2249424"/>
                <a:gd name="connsiteX78" fmla="*/ 237565 w 8915176"/>
                <a:gd name="connsiteY78" fmla="*/ 1252810 h 2249424"/>
                <a:gd name="connsiteX79" fmla="*/ 1196230 w 8915176"/>
                <a:gd name="connsiteY79" fmla="*/ 256196 h 2249424"/>
                <a:gd name="connsiteX80" fmla="*/ 252282 w 8915176"/>
                <a:gd name="connsiteY80" fmla="*/ 0 h 2249424"/>
                <a:gd name="connsiteX81" fmla="*/ 504563 w 8915176"/>
                <a:gd name="connsiteY81" fmla="*/ 262267 h 2249424"/>
                <a:gd name="connsiteX82" fmla="*/ 252282 w 8915176"/>
                <a:gd name="connsiteY82" fmla="*/ 524534 h 2249424"/>
                <a:gd name="connsiteX83" fmla="*/ 0 w 8915176"/>
                <a:gd name="connsiteY83" fmla="*/ 262267 h 2249424"/>
                <a:gd name="connsiteX84" fmla="*/ 252282 w 8915176"/>
                <a:gd name="connsiteY8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8120550 w 8915176"/>
                <a:gd name="connsiteY71" fmla="*/ 260244 h 2249424"/>
                <a:gd name="connsiteX72" fmla="*/ 7904163 w 8915176"/>
                <a:gd name="connsiteY72" fmla="*/ 558026 h 2249424"/>
                <a:gd name="connsiteX73" fmla="*/ 7904163 w 8915176"/>
                <a:gd name="connsiteY73" fmla="*/ 260244 h 2249424"/>
                <a:gd name="connsiteX74" fmla="*/ 1196230 w 8915176"/>
                <a:gd name="connsiteY74" fmla="*/ 256196 h 2249424"/>
                <a:gd name="connsiteX75" fmla="*/ 2154897 w 8915176"/>
                <a:gd name="connsiteY75" fmla="*/ 1252810 h 2249424"/>
                <a:gd name="connsiteX76" fmla="*/ 1196230 w 8915176"/>
                <a:gd name="connsiteY76" fmla="*/ 2249424 h 2249424"/>
                <a:gd name="connsiteX77" fmla="*/ 237565 w 8915176"/>
                <a:gd name="connsiteY77" fmla="*/ 1252810 h 2249424"/>
                <a:gd name="connsiteX78" fmla="*/ 1196230 w 8915176"/>
                <a:gd name="connsiteY78" fmla="*/ 256196 h 2249424"/>
                <a:gd name="connsiteX79" fmla="*/ 252282 w 8915176"/>
                <a:gd name="connsiteY79" fmla="*/ 0 h 2249424"/>
                <a:gd name="connsiteX80" fmla="*/ 504563 w 8915176"/>
                <a:gd name="connsiteY80" fmla="*/ 262267 h 2249424"/>
                <a:gd name="connsiteX81" fmla="*/ 252282 w 8915176"/>
                <a:gd name="connsiteY81" fmla="*/ 524534 h 2249424"/>
                <a:gd name="connsiteX82" fmla="*/ 0 w 8915176"/>
                <a:gd name="connsiteY82" fmla="*/ 262267 h 2249424"/>
                <a:gd name="connsiteX83" fmla="*/ 252282 w 8915176"/>
                <a:gd name="connsiteY8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260244 h 2249424"/>
                <a:gd name="connsiteX62" fmla="*/ 8263509 w 8915176"/>
                <a:gd name="connsiteY62" fmla="*/ 437633 h 2249424"/>
                <a:gd name="connsiteX63" fmla="*/ 8369302 w 8915176"/>
                <a:gd name="connsiteY63" fmla="*/ 260244 h 2249424"/>
                <a:gd name="connsiteX64" fmla="*/ 8447097 w 8915176"/>
                <a:gd name="connsiteY64" fmla="*/ 260244 h 2249424"/>
                <a:gd name="connsiteX65" fmla="*/ 8373502 w 8915176"/>
                <a:gd name="connsiteY65" fmla="*/ 558026 h 2249424"/>
                <a:gd name="connsiteX66" fmla="*/ 8373502 w 8915176"/>
                <a:gd name="connsiteY66" fmla="*/ 361838 h 2249424"/>
                <a:gd name="connsiteX67" fmla="*/ 8259109 w 8915176"/>
                <a:gd name="connsiteY67" fmla="*/ 558026 h 2249424"/>
                <a:gd name="connsiteX68" fmla="*/ 8189913 w 8915176"/>
                <a:gd name="connsiteY68" fmla="*/ 558026 h 2249424"/>
                <a:gd name="connsiteX69" fmla="*/ 8189913 w 8915176"/>
                <a:gd name="connsiteY69" fmla="*/ 260244 h 2249424"/>
                <a:gd name="connsiteX70" fmla="*/ 7904163 w 8915176"/>
                <a:gd name="connsiteY70" fmla="*/ 260244 h 2249424"/>
                <a:gd name="connsiteX71" fmla="*/ 7904163 w 8915176"/>
                <a:gd name="connsiteY71" fmla="*/ 558026 h 2249424"/>
                <a:gd name="connsiteX72" fmla="*/ 7904163 w 8915176"/>
                <a:gd name="connsiteY72" fmla="*/ 260244 h 2249424"/>
                <a:gd name="connsiteX73" fmla="*/ 1196230 w 8915176"/>
                <a:gd name="connsiteY73" fmla="*/ 256196 h 2249424"/>
                <a:gd name="connsiteX74" fmla="*/ 2154897 w 8915176"/>
                <a:gd name="connsiteY74" fmla="*/ 1252810 h 2249424"/>
                <a:gd name="connsiteX75" fmla="*/ 1196230 w 8915176"/>
                <a:gd name="connsiteY75" fmla="*/ 2249424 h 2249424"/>
                <a:gd name="connsiteX76" fmla="*/ 237565 w 8915176"/>
                <a:gd name="connsiteY76" fmla="*/ 1252810 h 2249424"/>
                <a:gd name="connsiteX77" fmla="*/ 1196230 w 8915176"/>
                <a:gd name="connsiteY77" fmla="*/ 256196 h 2249424"/>
                <a:gd name="connsiteX78" fmla="*/ 252282 w 8915176"/>
                <a:gd name="connsiteY78" fmla="*/ 0 h 2249424"/>
                <a:gd name="connsiteX79" fmla="*/ 504563 w 8915176"/>
                <a:gd name="connsiteY79" fmla="*/ 262267 h 2249424"/>
                <a:gd name="connsiteX80" fmla="*/ 252282 w 8915176"/>
                <a:gd name="connsiteY80" fmla="*/ 524534 h 2249424"/>
                <a:gd name="connsiteX81" fmla="*/ 0 w 8915176"/>
                <a:gd name="connsiteY81" fmla="*/ 262267 h 2249424"/>
                <a:gd name="connsiteX82" fmla="*/ 252282 w 8915176"/>
                <a:gd name="connsiteY8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263509 w 8915176"/>
                <a:gd name="connsiteY61" fmla="*/ 437633 h 2249424"/>
                <a:gd name="connsiteX62" fmla="*/ 8369302 w 8915176"/>
                <a:gd name="connsiteY62" fmla="*/ 260244 h 2249424"/>
                <a:gd name="connsiteX63" fmla="*/ 8447097 w 8915176"/>
                <a:gd name="connsiteY63" fmla="*/ 260244 h 2249424"/>
                <a:gd name="connsiteX64" fmla="*/ 8373502 w 8915176"/>
                <a:gd name="connsiteY64" fmla="*/ 558026 h 2249424"/>
                <a:gd name="connsiteX65" fmla="*/ 8373502 w 8915176"/>
                <a:gd name="connsiteY65" fmla="*/ 361838 h 2249424"/>
                <a:gd name="connsiteX66" fmla="*/ 8259109 w 8915176"/>
                <a:gd name="connsiteY66" fmla="*/ 558026 h 2249424"/>
                <a:gd name="connsiteX67" fmla="*/ 8189913 w 8915176"/>
                <a:gd name="connsiteY67" fmla="*/ 558026 h 2249424"/>
                <a:gd name="connsiteX68" fmla="*/ 8189913 w 8915176"/>
                <a:gd name="connsiteY68" fmla="*/ 260244 h 2249424"/>
                <a:gd name="connsiteX69" fmla="*/ 7904163 w 8915176"/>
                <a:gd name="connsiteY69" fmla="*/ 260244 h 2249424"/>
                <a:gd name="connsiteX70" fmla="*/ 7904163 w 8915176"/>
                <a:gd name="connsiteY70" fmla="*/ 558026 h 2249424"/>
                <a:gd name="connsiteX71" fmla="*/ 7904163 w 8915176"/>
                <a:gd name="connsiteY71" fmla="*/ 260244 h 2249424"/>
                <a:gd name="connsiteX72" fmla="*/ 1196230 w 8915176"/>
                <a:gd name="connsiteY72" fmla="*/ 256196 h 2249424"/>
                <a:gd name="connsiteX73" fmla="*/ 2154897 w 8915176"/>
                <a:gd name="connsiteY73" fmla="*/ 1252810 h 2249424"/>
                <a:gd name="connsiteX74" fmla="*/ 1196230 w 8915176"/>
                <a:gd name="connsiteY74" fmla="*/ 2249424 h 2249424"/>
                <a:gd name="connsiteX75" fmla="*/ 237565 w 8915176"/>
                <a:gd name="connsiteY75" fmla="*/ 1252810 h 2249424"/>
                <a:gd name="connsiteX76" fmla="*/ 1196230 w 8915176"/>
                <a:gd name="connsiteY76" fmla="*/ 256196 h 2249424"/>
                <a:gd name="connsiteX77" fmla="*/ 252282 w 8915176"/>
                <a:gd name="connsiteY77" fmla="*/ 0 h 2249424"/>
                <a:gd name="connsiteX78" fmla="*/ 504563 w 8915176"/>
                <a:gd name="connsiteY78" fmla="*/ 262267 h 2249424"/>
                <a:gd name="connsiteX79" fmla="*/ 252282 w 8915176"/>
                <a:gd name="connsiteY79" fmla="*/ 524534 h 2249424"/>
                <a:gd name="connsiteX80" fmla="*/ 0 w 8915176"/>
                <a:gd name="connsiteY80" fmla="*/ 262267 h 2249424"/>
                <a:gd name="connsiteX81" fmla="*/ 252282 w 8915176"/>
                <a:gd name="connsiteY8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373502 w 8915176"/>
                <a:gd name="connsiteY64" fmla="*/ 361838 h 2249424"/>
                <a:gd name="connsiteX65" fmla="*/ 8259109 w 8915176"/>
                <a:gd name="connsiteY65" fmla="*/ 558026 h 2249424"/>
                <a:gd name="connsiteX66" fmla="*/ 8189913 w 8915176"/>
                <a:gd name="connsiteY66" fmla="*/ 558026 h 2249424"/>
                <a:gd name="connsiteX67" fmla="*/ 8189913 w 8915176"/>
                <a:gd name="connsiteY67" fmla="*/ 260244 h 2249424"/>
                <a:gd name="connsiteX68" fmla="*/ 7904163 w 8915176"/>
                <a:gd name="connsiteY68" fmla="*/ 260244 h 2249424"/>
                <a:gd name="connsiteX69" fmla="*/ 7904163 w 8915176"/>
                <a:gd name="connsiteY69" fmla="*/ 558026 h 2249424"/>
                <a:gd name="connsiteX70" fmla="*/ 7904163 w 8915176"/>
                <a:gd name="connsiteY70" fmla="*/ 260244 h 2249424"/>
                <a:gd name="connsiteX71" fmla="*/ 1196230 w 8915176"/>
                <a:gd name="connsiteY71" fmla="*/ 256196 h 2249424"/>
                <a:gd name="connsiteX72" fmla="*/ 2154897 w 8915176"/>
                <a:gd name="connsiteY72" fmla="*/ 1252810 h 2249424"/>
                <a:gd name="connsiteX73" fmla="*/ 1196230 w 8915176"/>
                <a:gd name="connsiteY73" fmla="*/ 2249424 h 2249424"/>
                <a:gd name="connsiteX74" fmla="*/ 237565 w 8915176"/>
                <a:gd name="connsiteY74" fmla="*/ 1252810 h 2249424"/>
                <a:gd name="connsiteX75" fmla="*/ 1196230 w 8915176"/>
                <a:gd name="connsiteY75" fmla="*/ 256196 h 2249424"/>
                <a:gd name="connsiteX76" fmla="*/ 252282 w 8915176"/>
                <a:gd name="connsiteY76" fmla="*/ 0 h 2249424"/>
                <a:gd name="connsiteX77" fmla="*/ 504563 w 8915176"/>
                <a:gd name="connsiteY77" fmla="*/ 262267 h 2249424"/>
                <a:gd name="connsiteX78" fmla="*/ 252282 w 8915176"/>
                <a:gd name="connsiteY78" fmla="*/ 524534 h 2249424"/>
                <a:gd name="connsiteX79" fmla="*/ 0 w 8915176"/>
                <a:gd name="connsiteY79" fmla="*/ 262267 h 2249424"/>
                <a:gd name="connsiteX80" fmla="*/ 252282 w 8915176"/>
                <a:gd name="connsiteY8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259109 w 8915176"/>
                <a:gd name="connsiteY64" fmla="*/ 558026 h 2249424"/>
                <a:gd name="connsiteX65" fmla="*/ 8189913 w 8915176"/>
                <a:gd name="connsiteY65" fmla="*/ 558026 h 2249424"/>
                <a:gd name="connsiteX66" fmla="*/ 8189913 w 8915176"/>
                <a:gd name="connsiteY66" fmla="*/ 260244 h 2249424"/>
                <a:gd name="connsiteX67" fmla="*/ 7904163 w 8915176"/>
                <a:gd name="connsiteY67" fmla="*/ 260244 h 2249424"/>
                <a:gd name="connsiteX68" fmla="*/ 7904163 w 8915176"/>
                <a:gd name="connsiteY68" fmla="*/ 558026 h 2249424"/>
                <a:gd name="connsiteX69" fmla="*/ 7904163 w 8915176"/>
                <a:gd name="connsiteY69" fmla="*/ 260244 h 2249424"/>
                <a:gd name="connsiteX70" fmla="*/ 1196230 w 8915176"/>
                <a:gd name="connsiteY70" fmla="*/ 256196 h 2249424"/>
                <a:gd name="connsiteX71" fmla="*/ 2154897 w 8915176"/>
                <a:gd name="connsiteY71" fmla="*/ 1252810 h 2249424"/>
                <a:gd name="connsiteX72" fmla="*/ 1196230 w 8915176"/>
                <a:gd name="connsiteY72" fmla="*/ 2249424 h 2249424"/>
                <a:gd name="connsiteX73" fmla="*/ 237565 w 8915176"/>
                <a:gd name="connsiteY73" fmla="*/ 1252810 h 2249424"/>
                <a:gd name="connsiteX74" fmla="*/ 1196230 w 8915176"/>
                <a:gd name="connsiteY74" fmla="*/ 256196 h 2249424"/>
                <a:gd name="connsiteX75" fmla="*/ 252282 w 8915176"/>
                <a:gd name="connsiteY75" fmla="*/ 0 h 2249424"/>
                <a:gd name="connsiteX76" fmla="*/ 504563 w 8915176"/>
                <a:gd name="connsiteY76" fmla="*/ 262267 h 2249424"/>
                <a:gd name="connsiteX77" fmla="*/ 252282 w 8915176"/>
                <a:gd name="connsiteY77" fmla="*/ 524534 h 2249424"/>
                <a:gd name="connsiteX78" fmla="*/ 0 w 8915176"/>
                <a:gd name="connsiteY78" fmla="*/ 262267 h 2249424"/>
                <a:gd name="connsiteX79" fmla="*/ 252282 w 8915176"/>
                <a:gd name="connsiteY7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7904163 w 8915176"/>
                <a:gd name="connsiteY66" fmla="*/ 260244 h 2249424"/>
                <a:gd name="connsiteX67" fmla="*/ 7904163 w 8915176"/>
                <a:gd name="connsiteY67" fmla="*/ 558026 h 2249424"/>
                <a:gd name="connsiteX68" fmla="*/ 7904163 w 8915176"/>
                <a:gd name="connsiteY68" fmla="*/ 260244 h 2249424"/>
                <a:gd name="connsiteX69" fmla="*/ 1196230 w 8915176"/>
                <a:gd name="connsiteY69" fmla="*/ 256196 h 2249424"/>
                <a:gd name="connsiteX70" fmla="*/ 2154897 w 8915176"/>
                <a:gd name="connsiteY70" fmla="*/ 1252810 h 2249424"/>
                <a:gd name="connsiteX71" fmla="*/ 1196230 w 8915176"/>
                <a:gd name="connsiteY71" fmla="*/ 2249424 h 2249424"/>
                <a:gd name="connsiteX72" fmla="*/ 237565 w 8915176"/>
                <a:gd name="connsiteY72" fmla="*/ 1252810 h 2249424"/>
                <a:gd name="connsiteX73" fmla="*/ 1196230 w 8915176"/>
                <a:gd name="connsiteY73" fmla="*/ 256196 h 2249424"/>
                <a:gd name="connsiteX74" fmla="*/ 252282 w 8915176"/>
                <a:gd name="connsiteY74" fmla="*/ 0 h 2249424"/>
                <a:gd name="connsiteX75" fmla="*/ 504563 w 8915176"/>
                <a:gd name="connsiteY75" fmla="*/ 262267 h 2249424"/>
                <a:gd name="connsiteX76" fmla="*/ 252282 w 8915176"/>
                <a:gd name="connsiteY76" fmla="*/ 524534 h 2249424"/>
                <a:gd name="connsiteX77" fmla="*/ 0 w 8915176"/>
                <a:gd name="connsiteY77" fmla="*/ 262267 h 2249424"/>
                <a:gd name="connsiteX78" fmla="*/ 252282 w 8915176"/>
                <a:gd name="connsiteY7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558026 h 2249424"/>
                <a:gd name="connsiteX65" fmla="*/ 8189913 w 8915176"/>
                <a:gd name="connsiteY65" fmla="*/ 260244 h 2249424"/>
                <a:gd name="connsiteX66" fmla="*/ 1196230 w 8915176"/>
                <a:gd name="connsiteY66" fmla="*/ 256196 h 2249424"/>
                <a:gd name="connsiteX67" fmla="*/ 2154897 w 8915176"/>
                <a:gd name="connsiteY67" fmla="*/ 1252810 h 2249424"/>
                <a:gd name="connsiteX68" fmla="*/ 1196230 w 8915176"/>
                <a:gd name="connsiteY68" fmla="*/ 2249424 h 2249424"/>
                <a:gd name="connsiteX69" fmla="*/ 237565 w 8915176"/>
                <a:gd name="connsiteY69" fmla="*/ 1252810 h 2249424"/>
                <a:gd name="connsiteX70" fmla="*/ 1196230 w 8915176"/>
                <a:gd name="connsiteY70" fmla="*/ 256196 h 2249424"/>
                <a:gd name="connsiteX71" fmla="*/ 252282 w 8915176"/>
                <a:gd name="connsiteY71" fmla="*/ 0 h 2249424"/>
                <a:gd name="connsiteX72" fmla="*/ 504563 w 8915176"/>
                <a:gd name="connsiteY72" fmla="*/ 262267 h 2249424"/>
                <a:gd name="connsiteX73" fmla="*/ 252282 w 8915176"/>
                <a:gd name="connsiteY73" fmla="*/ 524534 h 2249424"/>
                <a:gd name="connsiteX74" fmla="*/ 0 w 8915176"/>
                <a:gd name="connsiteY74" fmla="*/ 262267 h 2249424"/>
                <a:gd name="connsiteX75" fmla="*/ 252282 w 8915176"/>
                <a:gd name="connsiteY7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373502 w 8915176"/>
                <a:gd name="connsiteY63" fmla="*/ 558026 h 2249424"/>
                <a:gd name="connsiteX64" fmla="*/ 8189913 w 8915176"/>
                <a:gd name="connsiteY64" fmla="*/ 260244 h 2249424"/>
                <a:gd name="connsiteX65" fmla="*/ 1196230 w 8915176"/>
                <a:gd name="connsiteY65" fmla="*/ 256196 h 2249424"/>
                <a:gd name="connsiteX66" fmla="*/ 2154897 w 8915176"/>
                <a:gd name="connsiteY66" fmla="*/ 1252810 h 2249424"/>
                <a:gd name="connsiteX67" fmla="*/ 1196230 w 8915176"/>
                <a:gd name="connsiteY67" fmla="*/ 2249424 h 2249424"/>
                <a:gd name="connsiteX68" fmla="*/ 237565 w 8915176"/>
                <a:gd name="connsiteY68" fmla="*/ 1252810 h 2249424"/>
                <a:gd name="connsiteX69" fmla="*/ 1196230 w 8915176"/>
                <a:gd name="connsiteY69" fmla="*/ 256196 h 2249424"/>
                <a:gd name="connsiteX70" fmla="*/ 252282 w 8915176"/>
                <a:gd name="connsiteY70" fmla="*/ 0 h 2249424"/>
                <a:gd name="connsiteX71" fmla="*/ 504563 w 8915176"/>
                <a:gd name="connsiteY71" fmla="*/ 262267 h 2249424"/>
                <a:gd name="connsiteX72" fmla="*/ 252282 w 8915176"/>
                <a:gd name="connsiteY72" fmla="*/ 524534 h 2249424"/>
                <a:gd name="connsiteX73" fmla="*/ 0 w 8915176"/>
                <a:gd name="connsiteY73" fmla="*/ 262267 h 2249424"/>
                <a:gd name="connsiteX74" fmla="*/ 252282 w 8915176"/>
                <a:gd name="connsiteY7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00238 w 8915176"/>
                <a:gd name="connsiteY55" fmla="*/ 503129 h 2249424"/>
                <a:gd name="connsiteX56" fmla="*/ 8576134 w 8915176"/>
                <a:gd name="connsiteY56" fmla="*/ 462332 h 2249424"/>
                <a:gd name="connsiteX57" fmla="*/ 8576634 w 8915176"/>
                <a:gd name="connsiteY57" fmla="*/ 314241 h 2249424"/>
                <a:gd name="connsiteX58" fmla="*/ 8508438 w 8915176"/>
                <a:gd name="connsiteY58" fmla="*/ 314241 h 2249424"/>
                <a:gd name="connsiteX59" fmla="*/ 8508438 w 8915176"/>
                <a:gd name="connsiteY59" fmla="*/ 260244 h 2249424"/>
                <a:gd name="connsiteX60" fmla="*/ 8189913 w 8915176"/>
                <a:gd name="connsiteY60" fmla="*/ 260244 h 2249424"/>
                <a:gd name="connsiteX61" fmla="*/ 8369302 w 8915176"/>
                <a:gd name="connsiteY61" fmla="*/ 260244 h 2249424"/>
                <a:gd name="connsiteX62" fmla="*/ 8447097 w 8915176"/>
                <a:gd name="connsiteY62" fmla="*/ 260244 h 2249424"/>
                <a:gd name="connsiteX63" fmla="*/ 8189913 w 8915176"/>
                <a:gd name="connsiteY63" fmla="*/ 260244 h 2249424"/>
                <a:gd name="connsiteX64" fmla="*/ 1196230 w 8915176"/>
                <a:gd name="connsiteY64" fmla="*/ 256196 h 2249424"/>
                <a:gd name="connsiteX65" fmla="*/ 2154897 w 8915176"/>
                <a:gd name="connsiteY65" fmla="*/ 1252810 h 2249424"/>
                <a:gd name="connsiteX66" fmla="*/ 1196230 w 8915176"/>
                <a:gd name="connsiteY66" fmla="*/ 2249424 h 2249424"/>
                <a:gd name="connsiteX67" fmla="*/ 237565 w 8915176"/>
                <a:gd name="connsiteY67" fmla="*/ 1252810 h 2249424"/>
                <a:gd name="connsiteX68" fmla="*/ 1196230 w 8915176"/>
                <a:gd name="connsiteY68" fmla="*/ 256196 h 2249424"/>
                <a:gd name="connsiteX69" fmla="*/ 252282 w 8915176"/>
                <a:gd name="connsiteY69" fmla="*/ 0 h 2249424"/>
                <a:gd name="connsiteX70" fmla="*/ 504563 w 8915176"/>
                <a:gd name="connsiteY70" fmla="*/ 262267 h 2249424"/>
                <a:gd name="connsiteX71" fmla="*/ 252282 w 8915176"/>
                <a:gd name="connsiteY71" fmla="*/ 524534 h 2249424"/>
                <a:gd name="connsiteX72" fmla="*/ 0 w 8915176"/>
                <a:gd name="connsiteY72" fmla="*/ 262267 h 2249424"/>
                <a:gd name="connsiteX73" fmla="*/ 252282 w 8915176"/>
                <a:gd name="connsiteY7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556826 h 2249424"/>
                <a:gd name="connsiteX53" fmla="*/ 8474640 w 8915176"/>
                <a:gd name="connsiteY53" fmla="*/ 496430 h 2249424"/>
                <a:gd name="connsiteX54" fmla="*/ 8481439 w 8915176"/>
                <a:gd name="connsiteY54" fmla="*/ 496430 h 2249424"/>
                <a:gd name="connsiteX55" fmla="*/ 8576134 w 8915176"/>
                <a:gd name="connsiteY55" fmla="*/ 462332 h 2249424"/>
                <a:gd name="connsiteX56" fmla="*/ 8576634 w 8915176"/>
                <a:gd name="connsiteY56" fmla="*/ 314241 h 2249424"/>
                <a:gd name="connsiteX57" fmla="*/ 8508438 w 8915176"/>
                <a:gd name="connsiteY57" fmla="*/ 314241 h 2249424"/>
                <a:gd name="connsiteX58" fmla="*/ 8508438 w 8915176"/>
                <a:gd name="connsiteY58" fmla="*/ 260244 h 2249424"/>
                <a:gd name="connsiteX59" fmla="*/ 8189913 w 8915176"/>
                <a:gd name="connsiteY59" fmla="*/ 260244 h 2249424"/>
                <a:gd name="connsiteX60" fmla="*/ 8369302 w 8915176"/>
                <a:gd name="connsiteY60" fmla="*/ 260244 h 2249424"/>
                <a:gd name="connsiteX61" fmla="*/ 8447097 w 8915176"/>
                <a:gd name="connsiteY61" fmla="*/ 260244 h 2249424"/>
                <a:gd name="connsiteX62" fmla="*/ 8189913 w 8915176"/>
                <a:gd name="connsiteY62" fmla="*/ 260244 h 2249424"/>
                <a:gd name="connsiteX63" fmla="*/ 1196230 w 8915176"/>
                <a:gd name="connsiteY63" fmla="*/ 256196 h 2249424"/>
                <a:gd name="connsiteX64" fmla="*/ 2154897 w 8915176"/>
                <a:gd name="connsiteY64" fmla="*/ 1252810 h 2249424"/>
                <a:gd name="connsiteX65" fmla="*/ 1196230 w 8915176"/>
                <a:gd name="connsiteY65" fmla="*/ 2249424 h 2249424"/>
                <a:gd name="connsiteX66" fmla="*/ 237565 w 8915176"/>
                <a:gd name="connsiteY66" fmla="*/ 1252810 h 2249424"/>
                <a:gd name="connsiteX67" fmla="*/ 1196230 w 8915176"/>
                <a:gd name="connsiteY67" fmla="*/ 256196 h 2249424"/>
                <a:gd name="connsiteX68" fmla="*/ 252282 w 8915176"/>
                <a:gd name="connsiteY68" fmla="*/ 0 h 2249424"/>
                <a:gd name="connsiteX69" fmla="*/ 504563 w 8915176"/>
                <a:gd name="connsiteY69" fmla="*/ 262267 h 2249424"/>
                <a:gd name="connsiteX70" fmla="*/ 252282 w 8915176"/>
                <a:gd name="connsiteY70" fmla="*/ 524534 h 2249424"/>
                <a:gd name="connsiteX71" fmla="*/ 0 w 8915176"/>
                <a:gd name="connsiteY71" fmla="*/ 262267 h 2249424"/>
                <a:gd name="connsiteX72" fmla="*/ 252282 w 8915176"/>
                <a:gd name="connsiteY7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76634 w 8915176"/>
                <a:gd name="connsiteY55" fmla="*/ 314241 h 2249424"/>
                <a:gd name="connsiteX56" fmla="*/ 8508438 w 8915176"/>
                <a:gd name="connsiteY56" fmla="*/ 314241 h 2249424"/>
                <a:gd name="connsiteX57" fmla="*/ 8508438 w 8915176"/>
                <a:gd name="connsiteY57" fmla="*/ 260244 h 2249424"/>
                <a:gd name="connsiteX58" fmla="*/ 8189913 w 8915176"/>
                <a:gd name="connsiteY58" fmla="*/ 260244 h 2249424"/>
                <a:gd name="connsiteX59" fmla="*/ 8369302 w 8915176"/>
                <a:gd name="connsiteY59" fmla="*/ 260244 h 2249424"/>
                <a:gd name="connsiteX60" fmla="*/ 8447097 w 8915176"/>
                <a:gd name="connsiteY60" fmla="*/ 260244 h 2249424"/>
                <a:gd name="connsiteX61" fmla="*/ 8189913 w 8915176"/>
                <a:gd name="connsiteY61" fmla="*/ 260244 h 2249424"/>
                <a:gd name="connsiteX62" fmla="*/ 1196230 w 8915176"/>
                <a:gd name="connsiteY62" fmla="*/ 256196 h 2249424"/>
                <a:gd name="connsiteX63" fmla="*/ 2154897 w 8915176"/>
                <a:gd name="connsiteY63" fmla="*/ 1252810 h 2249424"/>
                <a:gd name="connsiteX64" fmla="*/ 1196230 w 8915176"/>
                <a:gd name="connsiteY64" fmla="*/ 2249424 h 2249424"/>
                <a:gd name="connsiteX65" fmla="*/ 237565 w 8915176"/>
                <a:gd name="connsiteY65" fmla="*/ 1252810 h 2249424"/>
                <a:gd name="connsiteX66" fmla="*/ 1196230 w 8915176"/>
                <a:gd name="connsiteY66" fmla="*/ 256196 h 2249424"/>
                <a:gd name="connsiteX67" fmla="*/ 252282 w 8915176"/>
                <a:gd name="connsiteY67" fmla="*/ 0 h 2249424"/>
                <a:gd name="connsiteX68" fmla="*/ 504563 w 8915176"/>
                <a:gd name="connsiteY68" fmla="*/ 262267 h 2249424"/>
                <a:gd name="connsiteX69" fmla="*/ 252282 w 8915176"/>
                <a:gd name="connsiteY69" fmla="*/ 524534 h 2249424"/>
                <a:gd name="connsiteX70" fmla="*/ 0 w 8915176"/>
                <a:gd name="connsiteY70" fmla="*/ 262267 h 2249424"/>
                <a:gd name="connsiteX71" fmla="*/ 252282 w 8915176"/>
                <a:gd name="connsiteY71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447097 w 8915176"/>
                <a:gd name="connsiteY59" fmla="*/ 260244 h 2249424"/>
                <a:gd name="connsiteX60" fmla="*/ 8189913 w 8915176"/>
                <a:gd name="connsiteY60" fmla="*/ 260244 h 2249424"/>
                <a:gd name="connsiteX61" fmla="*/ 1196230 w 8915176"/>
                <a:gd name="connsiteY61" fmla="*/ 256196 h 2249424"/>
                <a:gd name="connsiteX62" fmla="*/ 2154897 w 8915176"/>
                <a:gd name="connsiteY62" fmla="*/ 1252810 h 2249424"/>
                <a:gd name="connsiteX63" fmla="*/ 1196230 w 8915176"/>
                <a:gd name="connsiteY63" fmla="*/ 2249424 h 2249424"/>
                <a:gd name="connsiteX64" fmla="*/ 237565 w 8915176"/>
                <a:gd name="connsiteY64" fmla="*/ 1252810 h 2249424"/>
                <a:gd name="connsiteX65" fmla="*/ 1196230 w 8915176"/>
                <a:gd name="connsiteY65" fmla="*/ 256196 h 2249424"/>
                <a:gd name="connsiteX66" fmla="*/ 252282 w 8915176"/>
                <a:gd name="connsiteY66" fmla="*/ 0 h 2249424"/>
                <a:gd name="connsiteX67" fmla="*/ 504563 w 8915176"/>
                <a:gd name="connsiteY67" fmla="*/ 262267 h 2249424"/>
                <a:gd name="connsiteX68" fmla="*/ 252282 w 8915176"/>
                <a:gd name="connsiteY68" fmla="*/ 524534 h 2249424"/>
                <a:gd name="connsiteX69" fmla="*/ 0 w 8915176"/>
                <a:gd name="connsiteY69" fmla="*/ 262267 h 2249424"/>
                <a:gd name="connsiteX70" fmla="*/ 252282 w 8915176"/>
                <a:gd name="connsiteY70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260244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508438 w 8915176"/>
                <a:gd name="connsiteY56" fmla="*/ 260244 h 2249424"/>
                <a:gd name="connsiteX57" fmla="*/ 8189913 w 8915176"/>
                <a:gd name="connsiteY57" fmla="*/ 260244 h 2249424"/>
                <a:gd name="connsiteX58" fmla="*/ 8369302 w 8915176"/>
                <a:gd name="connsiteY58" fmla="*/ 260244 h 2249424"/>
                <a:gd name="connsiteX59" fmla="*/ 8189913 w 8915176"/>
                <a:gd name="connsiteY59" fmla="*/ 260244 h 2249424"/>
                <a:gd name="connsiteX60" fmla="*/ 1196230 w 8915176"/>
                <a:gd name="connsiteY60" fmla="*/ 256196 h 2249424"/>
                <a:gd name="connsiteX61" fmla="*/ 2154897 w 8915176"/>
                <a:gd name="connsiteY61" fmla="*/ 1252810 h 2249424"/>
                <a:gd name="connsiteX62" fmla="*/ 1196230 w 8915176"/>
                <a:gd name="connsiteY62" fmla="*/ 2249424 h 2249424"/>
                <a:gd name="connsiteX63" fmla="*/ 237565 w 8915176"/>
                <a:gd name="connsiteY63" fmla="*/ 1252810 h 2249424"/>
                <a:gd name="connsiteX64" fmla="*/ 1196230 w 8915176"/>
                <a:gd name="connsiteY64" fmla="*/ 256196 h 2249424"/>
                <a:gd name="connsiteX65" fmla="*/ 252282 w 8915176"/>
                <a:gd name="connsiteY65" fmla="*/ 0 h 2249424"/>
                <a:gd name="connsiteX66" fmla="*/ 504563 w 8915176"/>
                <a:gd name="connsiteY66" fmla="*/ 262267 h 2249424"/>
                <a:gd name="connsiteX67" fmla="*/ 252282 w 8915176"/>
                <a:gd name="connsiteY67" fmla="*/ 524534 h 2249424"/>
                <a:gd name="connsiteX68" fmla="*/ 0 w 8915176"/>
                <a:gd name="connsiteY68" fmla="*/ 262267 h 2249424"/>
                <a:gd name="connsiteX69" fmla="*/ 252282 w 8915176"/>
                <a:gd name="connsiteY69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426034 h 2249424"/>
                <a:gd name="connsiteX44" fmla="*/ 8788184 w 8915176"/>
                <a:gd name="connsiteY44" fmla="*/ 501230 h 2249424"/>
                <a:gd name="connsiteX45" fmla="*/ 8915176 w 8915176"/>
                <a:gd name="connsiteY45" fmla="*/ 501230 h 2249424"/>
                <a:gd name="connsiteX46" fmla="*/ 8713788 w 8915176"/>
                <a:gd name="connsiteY46" fmla="*/ 558026 h 2249424"/>
                <a:gd name="connsiteX47" fmla="*/ 8713788 w 8915176"/>
                <a:gd name="connsiteY47" fmla="*/ 260244 h 2249424"/>
                <a:gd name="connsiteX48" fmla="*/ 8508438 w 8915176"/>
                <a:gd name="connsiteY48" fmla="*/ 314241 h 2249424"/>
                <a:gd name="connsiteX49" fmla="*/ 8651429 w 8915176"/>
                <a:gd name="connsiteY49" fmla="*/ 260244 h 2249424"/>
                <a:gd name="connsiteX50" fmla="*/ 8589433 w 8915176"/>
                <a:gd name="connsiteY50" fmla="*/ 556226 h 2249424"/>
                <a:gd name="connsiteX51" fmla="*/ 8505238 w 8915176"/>
                <a:gd name="connsiteY51" fmla="*/ 561126 h 2249424"/>
                <a:gd name="connsiteX52" fmla="*/ 8474640 w 8915176"/>
                <a:gd name="connsiteY52" fmla="*/ 496430 h 2249424"/>
                <a:gd name="connsiteX53" fmla="*/ 8481439 w 8915176"/>
                <a:gd name="connsiteY53" fmla="*/ 496430 h 2249424"/>
                <a:gd name="connsiteX54" fmla="*/ 8576134 w 8915176"/>
                <a:gd name="connsiteY54" fmla="*/ 462332 h 2249424"/>
                <a:gd name="connsiteX55" fmla="*/ 8508438 w 8915176"/>
                <a:gd name="connsiteY55" fmla="*/ 314241 h 2249424"/>
                <a:gd name="connsiteX56" fmla="*/ 8189913 w 8915176"/>
                <a:gd name="connsiteY56" fmla="*/ 260244 h 2249424"/>
                <a:gd name="connsiteX57" fmla="*/ 8369302 w 8915176"/>
                <a:gd name="connsiteY57" fmla="*/ 260244 h 2249424"/>
                <a:gd name="connsiteX58" fmla="*/ 8189913 w 8915176"/>
                <a:gd name="connsiteY58" fmla="*/ 260244 h 2249424"/>
                <a:gd name="connsiteX59" fmla="*/ 1196230 w 8915176"/>
                <a:gd name="connsiteY59" fmla="*/ 256196 h 2249424"/>
                <a:gd name="connsiteX60" fmla="*/ 2154897 w 8915176"/>
                <a:gd name="connsiteY60" fmla="*/ 1252810 h 2249424"/>
                <a:gd name="connsiteX61" fmla="*/ 1196230 w 8915176"/>
                <a:gd name="connsiteY61" fmla="*/ 2249424 h 2249424"/>
                <a:gd name="connsiteX62" fmla="*/ 237565 w 8915176"/>
                <a:gd name="connsiteY62" fmla="*/ 1252810 h 2249424"/>
                <a:gd name="connsiteX63" fmla="*/ 1196230 w 8915176"/>
                <a:gd name="connsiteY63" fmla="*/ 256196 h 2249424"/>
                <a:gd name="connsiteX64" fmla="*/ 252282 w 8915176"/>
                <a:gd name="connsiteY64" fmla="*/ 0 h 2249424"/>
                <a:gd name="connsiteX65" fmla="*/ 504563 w 8915176"/>
                <a:gd name="connsiteY65" fmla="*/ 262267 h 2249424"/>
                <a:gd name="connsiteX66" fmla="*/ 252282 w 8915176"/>
                <a:gd name="connsiteY66" fmla="*/ 524534 h 2249424"/>
                <a:gd name="connsiteX67" fmla="*/ 0 w 8915176"/>
                <a:gd name="connsiteY67" fmla="*/ 262267 h 2249424"/>
                <a:gd name="connsiteX68" fmla="*/ 252282 w 8915176"/>
                <a:gd name="connsiteY68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369238 h 2249424"/>
                <a:gd name="connsiteX41" fmla="*/ 8905176 w 8915176"/>
                <a:gd name="connsiteY41" fmla="*/ 369238 h 2249424"/>
                <a:gd name="connsiteX42" fmla="*/ 8905176 w 8915176"/>
                <a:gd name="connsiteY42" fmla="*/ 426034 h 2249424"/>
                <a:gd name="connsiteX43" fmla="*/ 8788184 w 8915176"/>
                <a:gd name="connsiteY43" fmla="*/ 501230 h 2249424"/>
                <a:gd name="connsiteX44" fmla="*/ 8915176 w 8915176"/>
                <a:gd name="connsiteY44" fmla="*/ 501230 h 2249424"/>
                <a:gd name="connsiteX45" fmla="*/ 8713788 w 8915176"/>
                <a:gd name="connsiteY45" fmla="*/ 558026 h 2249424"/>
                <a:gd name="connsiteX46" fmla="*/ 8713788 w 8915176"/>
                <a:gd name="connsiteY46" fmla="*/ 260244 h 2249424"/>
                <a:gd name="connsiteX47" fmla="*/ 8508438 w 8915176"/>
                <a:gd name="connsiteY47" fmla="*/ 314241 h 2249424"/>
                <a:gd name="connsiteX48" fmla="*/ 8651429 w 8915176"/>
                <a:gd name="connsiteY48" fmla="*/ 260244 h 2249424"/>
                <a:gd name="connsiteX49" fmla="*/ 8589433 w 8915176"/>
                <a:gd name="connsiteY49" fmla="*/ 556226 h 2249424"/>
                <a:gd name="connsiteX50" fmla="*/ 8505238 w 8915176"/>
                <a:gd name="connsiteY50" fmla="*/ 561126 h 2249424"/>
                <a:gd name="connsiteX51" fmla="*/ 8474640 w 8915176"/>
                <a:gd name="connsiteY51" fmla="*/ 496430 h 2249424"/>
                <a:gd name="connsiteX52" fmla="*/ 8481439 w 8915176"/>
                <a:gd name="connsiteY52" fmla="*/ 496430 h 2249424"/>
                <a:gd name="connsiteX53" fmla="*/ 8576134 w 8915176"/>
                <a:gd name="connsiteY53" fmla="*/ 462332 h 2249424"/>
                <a:gd name="connsiteX54" fmla="*/ 8508438 w 8915176"/>
                <a:gd name="connsiteY54" fmla="*/ 314241 h 2249424"/>
                <a:gd name="connsiteX55" fmla="*/ 8189913 w 8915176"/>
                <a:gd name="connsiteY55" fmla="*/ 260244 h 2249424"/>
                <a:gd name="connsiteX56" fmla="*/ 8369302 w 8915176"/>
                <a:gd name="connsiteY56" fmla="*/ 260244 h 2249424"/>
                <a:gd name="connsiteX57" fmla="*/ 8189913 w 8915176"/>
                <a:gd name="connsiteY57" fmla="*/ 260244 h 2249424"/>
                <a:gd name="connsiteX58" fmla="*/ 1196230 w 8915176"/>
                <a:gd name="connsiteY58" fmla="*/ 256196 h 2249424"/>
                <a:gd name="connsiteX59" fmla="*/ 2154897 w 8915176"/>
                <a:gd name="connsiteY59" fmla="*/ 1252810 h 2249424"/>
                <a:gd name="connsiteX60" fmla="*/ 1196230 w 8915176"/>
                <a:gd name="connsiteY60" fmla="*/ 2249424 h 2249424"/>
                <a:gd name="connsiteX61" fmla="*/ 237565 w 8915176"/>
                <a:gd name="connsiteY61" fmla="*/ 1252810 h 2249424"/>
                <a:gd name="connsiteX62" fmla="*/ 1196230 w 8915176"/>
                <a:gd name="connsiteY62" fmla="*/ 256196 h 2249424"/>
                <a:gd name="connsiteX63" fmla="*/ 252282 w 8915176"/>
                <a:gd name="connsiteY63" fmla="*/ 0 h 2249424"/>
                <a:gd name="connsiteX64" fmla="*/ 504563 w 8915176"/>
                <a:gd name="connsiteY64" fmla="*/ 262267 h 2249424"/>
                <a:gd name="connsiteX65" fmla="*/ 252282 w 8915176"/>
                <a:gd name="connsiteY65" fmla="*/ 524534 h 2249424"/>
                <a:gd name="connsiteX66" fmla="*/ 0 w 8915176"/>
                <a:gd name="connsiteY66" fmla="*/ 262267 h 2249424"/>
                <a:gd name="connsiteX67" fmla="*/ 252282 w 8915176"/>
                <a:gd name="connsiteY67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905176 w 8915176"/>
                <a:gd name="connsiteY41" fmla="*/ 426034 h 2249424"/>
                <a:gd name="connsiteX42" fmla="*/ 8788184 w 8915176"/>
                <a:gd name="connsiteY42" fmla="*/ 501230 h 2249424"/>
                <a:gd name="connsiteX43" fmla="*/ 8915176 w 8915176"/>
                <a:gd name="connsiteY43" fmla="*/ 501230 h 2249424"/>
                <a:gd name="connsiteX44" fmla="*/ 8713788 w 8915176"/>
                <a:gd name="connsiteY44" fmla="*/ 558026 h 2249424"/>
                <a:gd name="connsiteX45" fmla="*/ 8713788 w 8915176"/>
                <a:gd name="connsiteY45" fmla="*/ 260244 h 2249424"/>
                <a:gd name="connsiteX46" fmla="*/ 8508438 w 8915176"/>
                <a:gd name="connsiteY46" fmla="*/ 314241 h 2249424"/>
                <a:gd name="connsiteX47" fmla="*/ 8651429 w 8915176"/>
                <a:gd name="connsiteY47" fmla="*/ 260244 h 2249424"/>
                <a:gd name="connsiteX48" fmla="*/ 8589433 w 8915176"/>
                <a:gd name="connsiteY48" fmla="*/ 556226 h 2249424"/>
                <a:gd name="connsiteX49" fmla="*/ 8505238 w 8915176"/>
                <a:gd name="connsiteY49" fmla="*/ 561126 h 2249424"/>
                <a:gd name="connsiteX50" fmla="*/ 8474640 w 8915176"/>
                <a:gd name="connsiteY50" fmla="*/ 496430 h 2249424"/>
                <a:gd name="connsiteX51" fmla="*/ 8481439 w 8915176"/>
                <a:gd name="connsiteY51" fmla="*/ 496430 h 2249424"/>
                <a:gd name="connsiteX52" fmla="*/ 8576134 w 8915176"/>
                <a:gd name="connsiteY52" fmla="*/ 462332 h 2249424"/>
                <a:gd name="connsiteX53" fmla="*/ 8508438 w 8915176"/>
                <a:gd name="connsiteY53" fmla="*/ 314241 h 2249424"/>
                <a:gd name="connsiteX54" fmla="*/ 8189913 w 8915176"/>
                <a:gd name="connsiteY54" fmla="*/ 260244 h 2249424"/>
                <a:gd name="connsiteX55" fmla="*/ 8369302 w 8915176"/>
                <a:gd name="connsiteY55" fmla="*/ 260244 h 2249424"/>
                <a:gd name="connsiteX56" fmla="*/ 8189913 w 8915176"/>
                <a:gd name="connsiteY56" fmla="*/ 260244 h 2249424"/>
                <a:gd name="connsiteX57" fmla="*/ 1196230 w 8915176"/>
                <a:gd name="connsiteY57" fmla="*/ 256196 h 2249424"/>
                <a:gd name="connsiteX58" fmla="*/ 2154897 w 8915176"/>
                <a:gd name="connsiteY58" fmla="*/ 1252810 h 2249424"/>
                <a:gd name="connsiteX59" fmla="*/ 1196230 w 8915176"/>
                <a:gd name="connsiteY59" fmla="*/ 2249424 h 2249424"/>
                <a:gd name="connsiteX60" fmla="*/ 237565 w 8915176"/>
                <a:gd name="connsiteY60" fmla="*/ 1252810 h 2249424"/>
                <a:gd name="connsiteX61" fmla="*/ 1196230 w 8915176"/>
                <a:gd name="connsiteY61" fmla="*/ 256196 h 2249424"/>
                <a:gd name="connsiteX62" fmla="*/ 252282 w 8915176"/>
                <a:gd name="connsiteY62" fmla="*/ 0 h 2249424"/>
                <a:gd name="connsiteX63" fmla="*/ 504563 w 8915176"/>
                <a:gd name="connsiteY63" fmla="*/ 262267 h 2249424"/>
                <a:gd name="connsiteX64" fmla="*/ 252282 w 8915176"/>
                <a:gd name="connsiteY64" fmla="*/ 524534 h 2249424"/>
                <a:gd name="connsiteX65" fmla="*/ 0 w 8915176"/>
                <a:gd name="connsiteY65" fmla="*/ 262267 h 2249424"/>
                <a:gd name="connsiteX66" fmla="*/ 252282 w 8915176"/>
                <a:gd name="connsiteY66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905176 w 8915176"/>
                <a:gd name="connsiteY40" fmla="*/ 369238 h 2249424"/>
                <a:gd name="connsiteX41" fmla="*/ 8788184 w 8915176"/>
                <a:gd name="connsiteY41" fmla="*/ 501230 h 2249424"/>
                <a:gd name="connsiteX42" fmla="*/ 8915176 w 8915176"/>
                <a:gd name="connsiteY42" fmla="*/ 501230 h 2249424"/>
                <a:gd name="connsiteX43" fmla="*/ 8713788 w 8915176"/>
                <a:gd name="connsiteY43" fmla="*/ 558026 h 2249424"/>
                <a:gd name="connsiteX44" fmla="*/ 8713788 w 8915176"/>
                <a:gd name="connsiteY44" fmla="*/ 260244 h 2249424"/>
                <a:gd name="connsiteX45" fmla="*/ 8508438 w 8915176"/>
                <a:gd name="connsiteY45" fmla="*/ 314241 h 2249424"/>
                <a:gd name="connsiteX46" fmla="*/ 8651429 w 8915176"/>
                <a:gd name="connsiteY46" fmla="*/ 260244 h 2249424"/>
                <a:gd name="connsiteX47" fmla="*/ 8589433 w 8915176"/>
                <a:gd name="connsiteY47" fmla="*/ 556226 h 2249424"/>
                <a:gd name="connsiteX48" fmla="*/ 8505238 w 8915176"/>
                <a:gd name="connsiteY48" fmla="*/ 561126 h 2249424"/>
                <a:gd name="connsiteX49" fmla="*/ 8474640 w 8915176"/>
                <a:gd name="connsiteY49" fmla="*/ 496430 h 2249424"/>
                <a:gd name="connsiteX50" fmla="*/ 8481439 w 8915176"/>
                <a:gd name="connsiteY50" fmla="*/ 496430 h 2249424"/>
                <a:gd name="connsiteX51" fmla="*/ 8576134 w 8915176"/>
                <a:gd name="connsiteY51" fmla="*/ 462332 h 2249424"/>
                <a:gd name="connsiteX52" fmla="*/ 8508438 w 8915176"/>
                <a:gd name="connsiteY52" fmla="*/ 314241 h 2249424"/>
                <a:gd name="connsiteX53" fmla="*/ 8189913 w 8915176"/>
                <a:gd name="connsiteY53" fmla="*/ 260244 h 2249424"/>
                <a:gd name="connsiteX54" fmla="*/ 8369302 w 8915176"/>
                <a:gd name="connsiteY54" fmla="*/ 260244 h 2249424"/>
                <a:gd name="connsiteX55" fmla="*/ 8189913 w 8915176"/>
                <a:gd name="connsiteY55" fmla="*/ 260244 h 2249424"/>
                <a:gd name="connsiteX56" fmla="*/ 1196230 w 8915176"/>
                <a:gd name="connsiteY56" fmla="*/ 256196 h 2249424"/>
                <a:gd name="connsiteX57" fmla="*/ 2154897 w 8915176"/>
                <a:gd name="connsiteY57" fmla="*/ 1252810 h 2249424"/>
                <a:gd name="connsiteX58" fmla="*/ 1196230 w 8915176"/>
                <a:gd name="connsiteY58" fmla="*/ 2249424 h 2249424"/>
                <a:gd name="connsiteX59" fmla="*/ 237565 w 8915176"/>
                <a:gd name="connsiteY59" fmla="*/ 1252810 h 2249424"/>
                <a:gd name="connsiteX60" fmla="*/ 1196230 w 8915176"/>
                <a:gd name="connsiteY60" fmla="*/ 256196 h 2249424"/>
                <a:gd name="connsiteX61" fmla="*/ 252282 w 8915176"/>
                <a:gd name="connsiteY61" fmla="*/ 0 h 2249424"/>
                <a:gd name="connsiteX62" fmla="*/ 504563 w 8915176"/>
                <a:gd name="connsiteY62" fmla="*/ 262267 h 2249424"/>
                <a:gd name="connsiteX63" fmla="*/ 252282 w 8915176"/>
                <a:gd name="connsiteY63" fmla="*/ 524534 h 2249424"/>
                <a:gd name="connsiteX64" fmla="*/ 0 w 8915176"/>
                <a:gd name="connsiteY64" fmla="*/ 262267 h 2249424"/>
                <a:gd name="connsiteX65" fmla="*/ 252282 w 8915176"/>
                <a:gd name="connsiteY65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915176 w 8915176"/>
                <a:gd name="connsiteY38" fmla="*/ 317041 h 2249424"/>
                <a:gd name="connsiteX39" fmla="*/ 8788184 w 8915176"/>
                <a:gd name="connsiteY39" fmla="*/ 317041 h 2249424"/>
                <a:gd name="connsiteX40" fmla="*/ 8788184 w 8915176"/>
                <a:gd name="connsiteY40" fmla="*/ 501230 h 2249424"/>
                <a:gd name="connsiteX41" fmla="*/ 8915176 w 8915176"/>
                <a:gd name="connsiteY41" fmla="*/ 501230 h 2249424"/>
                <a:gd name="connsiteX42" fmla="*/ 8713788 w 8915176"/>
                <a:gd name="connsiteY42" fmla="*/ 558026 h 2249424"/>
                <a:gd name="connsiteX43" fmla="*/ 8713788 w 8915176"/>
                <a:gd name="connsiteY43" fmla="*/ 260244 h 2249424"/>
                <a:gd name="connsiteX44" fmla="*/ 8508438 w 8915176"/>
                <a:gd name="connsiteY44" fmla="*/ 314241 h 2249424"/>
                <a:gd name="connsiteX45" fmla="*/ 8651429 w 8915176"/>
                <a:gd name="connsiteY45" fmla="*/ 260244 h 2249424"/>
                <a:gd name="connsiteX46" fmla="*/ 8589433 w 8915176"/>
                <a:gd name="connsiteY46" fmla="*/ 556226 h 2249424"/>
                <a:gd name="connsiteX47" fmla="*/ 8505238 w 8915176"/>
                <a:gd name="connsiteY47" fmla="*/ 561126 h 2249424"/>
                <a:gd name="connsiteX48" fmla="*/ 8474640 w 8915176"/>
                <a:gd name="connsiteY48" fmla="*/ 496430 h 2249424"/>
                <a:gd name="connsiteX49" fmla="*/ 8481439 w 8915176"/>
                <a:gd name="connsiteY49" fmla="*/ 496430 h 2249424"/>
                <a:gd name="connsiteX50" fmla="*/ 8576134 w 8915176"/>
                <a:gd name="connsiteY50" fmla="*/ 462332 h 2249424"/>
                <a:gd name="connsiteX51" fmla="*/ 8508438 w 8915176"/>
                <a:gd name="connsiteY51" fmla="*/ 314241 h 2249424"/>
                <a:gd name="connsiteX52" fmla="*/ 8189913 w 8915176"/>
                <a:gd name="connsiteY52" fmla="*/ 260244 h 2249424"/>
                <a:gd name="connsiteX53" fmla="*/ 8369302 w 8915176"/>
                <a:gd name="connsiteY53" fmla="*/ 260244 h 2249424"/>
                <a:gd name="connsiteX54" fmla="*/ 8189913 w 8915176"/>
                <a:gd name="connsiteY54" fmla="*/ 260244 h 2249424"/>
                <a:gd name="connsiteX55" fmla="*/ 1196230 w 8915176"/>
                <a:gd name="connsiteY55" fmla="*/ 256196 h 2249424"/>
                <a:gd name="connsiteX56" fmla="*/ 2154897 w 8915176"/>
                <a:gd name="connsiteY56" fmla="*/ 1252810 h 2249424"/>
                <a:gd name="connsiteX57" fmla="*/ 1196230 w 8915176"/>
                <a:gd name="connsiteY57" fmla="*/ 2249424 h 2249424"/>
                <a:gd name="connsiteX58" fmla="*/ 237565 w 8915176"/>
                <a:gd name="connsiteY58" fmla="*/ 1252810 h 2249424"/>
                <a:gd name="connsiteX59" fmla="*/ 1196230 w 8915176"/>
                <a:gd name="connsiteY59" fmla="*/ 256196 h 2249424"/>
                <a:gd name="connsiteX60" fmla="*/ 252282 w 8915176"/>
                <a:gd name="connsiteY60" fmla="*/ 0 h 2249424"/>
                <a:gd name="connsiteX61" fmla="*/ 504563 w 8915176"/>
                <a:gd name="connsiteY61" fmla="*/ 262267 h 2249424"/>
                <a:gd name="connsiteX62" fmla="*/ 252282 w 8915176"/>
                <a:gd name="connsiteY62" fmla="*/ 524534 h 2249424"/>
                <a:gd name="connsiteX63" fmla="*/ 0 w 8915176"/>
                <a:gd name="connsiteY63" fmla="*/ 262267 h 2249424"/>
                <a:gd name="connsiteX64" fmla="*/ 252282 w 8915176"/>
                <a:gd name="connsiteY64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915176 w 8915176"/>
                <a:gd name="connsiteY37" fmla="*/ 260244 h 2249424"/>
                <a:gd name="connsiteX38" fmla="*/ 8788184 w 8915176"/>
                <a:gd name="connsiteY38" fmla="*/ 317041 h 2249424"/>
                <a:gd name="connsiteX39" fmla="*/ 8788184 w 8915176"/>
                <a:gd name="connsiteY39" fmla="*/ 501230 h 2249424"/>
                <a:gd name="connsiteX40" fmla="*/ 8915176 w 8915176"/>
                <a:gd name="connsiteY40" fmla="*/ 501230 h 2249424"/>
                <a:gd name="connsiteX41" fmla="*/ 8713788 w 8915176"/>
                <a:gd name="connsiteY41" fmla="*/ 558026 h 2249424"/>
                <a:gd name="connsiteX42" fmla="*/ 8713788 w 8915176"/>
                <a:gd name="connsiteY42" fmla="*/ 260244 h 2249424"/>
                <a:gd name="connsiteX43" fmla="*/ 8508438 w 8915176"/>
                <a:gd name="connsiteY43" fmla="*/ 314241 h 2249424"/>
                <a:gd name="connsiteX44" fmla="*/ 8651429 w 8915176"/>
                <a:gd name="connsiteY44" fmla="*/ 260244 h 2249424"/>
                <a:gd name="connsiteX45" fmla="*/ 8589433 w 8915176"/>
                <a:gd name="connsiteY45" fmla="*/ 556226 h 2249424"/>
                <a:gd name="connsiteX46" fmla="*/ 8505238 w 8915176"/>
                <a:gd name="connsiteY46" fmla="*/ 561126 h 2249424"/>
                <a:gd name="connsiteX47" fmla="*/ 8474640 w 8915176"/>
                <a:gd name="connsiteY47" fmla="*/ 496430 h 2249424"/>
                <a:gd name="connsiteX48" fmla="*/ 8481439 w 8915176"/>
                <a:gd name="connsiteY48" fmla="*/ 496430 h 2249424"/>
                <a:gd name="connsiteX49" fmla="*/ 8576134 w 8915176"/>
                <a:gd name="connsiteY49" fmla="*/ 462332 h 2249424"/>
                <a:gd name="connsiteX50" fmla="*/ 8508438 w 8915176"/>
                <a:gd name="connsiteY50" fmla="*/ 314241 h 2249424"/>
                <a:gd name="connsiteX51" fmla="*/ 8189913 w 8915176"/>
                <a:gd name="connsiteY51" fmla="*/ 260244 h 2249424"/>
                <a:gd name="connsiteX52" fmla="*/ 8369302 w 8915176"/>
                <a:gd name="connsiteY52" fmla="*/ 260244 h 2249424"/>
                <a:gd name="connsiteX53" fmla="*/ 8189913 w 8915176"/>
                <a:gd name="connsiteY53" fmla="*/ 260244 h 2249424"/>
                <a:gd name="connsiteX54" fmla="*/ 1196230 w 8915176"/>
                <a:gd name="connsiteY54" fmla="*/ 256196 h 2249424"/>
                <a:gd name="connsiteX55" fmla="*/ 2154897 w 8915176"/>
                <a:gd name="connsiteY55" fmla="*/ 1252810 h 2249424"/>
                <a:gd name="connsiteX56" fmla="*/ 1196230 w 8915176"/>
                <a:gd name="connsiteY56" fmla="*/ 2249424 h 2249424"/>
                <a:gd name="connsiteX57" fmla="*/ 237565 w 8915176"/>
                <a:gd name="connsiteY57" fmla="*/ 1252810 h 2249424"/>
                <a:gd name="connsiteX58" fmla="*/ 1196230 w 8915176"/>
                <a:gd name="connsiteY58" fmla="*/ 256196 h 2249424"/>
                <a:gd name="connsiteX59" fmla="*/ 252282 w 8915176"/>
                <a:gd name="connsiteY59" fmla="*/ 0 h 2249424"/>
                <a:gd name="connsiteX60" fmla="*/ 504563 w 8915176"/>
                <a:gd name="connsiteY60" fmla="*/ 262267 h 2249424"/>
                <a:gd name="connsiteX61" fmla="*/ 252282 w 8915176"/>
                <a:gd name="connsiteY61" fmla="*/ 524534 h 2249424"/>
                <a:gd name="connsiteX62" fmla="*/ 0 w 8915176"/>
                <a:gd name="connsiteY62" fmla="*/ 262267 h 2249424"/>
                <a:gd name="connsiteX63" fmla="*/ 252282 w 8915176"/>
                <a:gd name="connsiteY63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788184 w 8915176"/>
                <a:gd name="connsiteY38" fmla="*/ 501230 h 2249424"/>
                <a:gd name="connsiteX39" fmla="*/ 8915176 w 8915176"/>
                <a:gd name="connsiteY39" fmla="*/ 501230 h 2249424"/>
                <a:gd name="connsiteX40" fmla="*/ 8713788 w 8915176"/>
                <a:gd name="connsiteY40" fmla="*/ 558026 h 2249424"/>
                <a:gd name="connsiteX41" fmla="*/ 8713788 w 8915176"/>
                <a:gd name="connsiteY41" fmla="*/ 260244 h 2249424"/>
                <a:gd name="connsiteX42" fmla="*/ 8508438 w 8915176"/>
                <a:gd name="connsiteY42" fmla="*/ 314241 h 2249424"/>
                <a:gd name="connsiteX43" fmla="*/ 8651429 w 8915176"/>
                <a:gd name="connsiteY43" fmla="*/ 260244 h 2249424"/>
                <a:gd name="connsiteX44" fmla="*/ 8589433 w 8915176"/>
                <a:gd name="connsiteY44" fmla="*/ 556226 h 2249424"/>
                <a:gd name="connsiteX45" fmla="*/ 8505238 w 8915176"/>
                <a:gd name="connsiteY45" fmla="*/ 561126 h 2249424"/>
                <a:gd name="connsiteX46" fmla="*/ 8474640 w 8915176"/>
                <a:gd name="connsiteY46" fmla="*/ 496430 h 2249424"/>
                <a:gd name="connsiteX47" fmla="*/ 8481439 w 8915176"/>
                <a:gd name="connsiteY47" fmla="*/ 496430 h 2249424"/>
                <a:gd name="connsiteX48" fmla="*/ 8576134 w 8915176"/>
                <a:gd name="connsiteY48" fmla="*/ 462332 h 2249424"/>
                <a:gd name="connsiteX49" fmla="*/ 8508438 w 8915176"/>
                <a:gd name="connsiteY49" fmla="*/ 314241 h 2249424"/>
                <a:gd name="connsiteX50" fmla="*/ 8189913 w 8915176"/>
                <a:gd name="connsiteY50" fmla="*/ 260244 h 2249424"/>
                <a:gd name="connsiteX51" fmla="*/ 8369302 w 8915176"/>
                <a:gd name="connsiteY51" fmla="*/ 260244 h 2249424"/>
                <a:gd name="connsiteX52" fmla="*/ 8189913 w 8915176"/>
                <a:gd name="connsiteY52" fmla="*/ 260244 h 2249424"/>
                <a:gd name="connsiteX53" fmla="*/ 1196230 w 8915176"/>
                <a:gd name="connsiteY53" fmla="*/ 256196 h 2249424"/>
                <a:gd name="connsiteX54" fmla="*/ 2154897 w 8915176"/>
                <a:gd name="connsiteY54" fmla="*/ 1252810 h 2249424"/>
                <a:gd name="connsiteX55" fmla="*/ 1196230 w 8915176"/>
                <a:gd name="connsiteY55" fmla="*/ 2249424 h 2249424"/>
                <a:gd name="connsiteX56" fmla="*/ 237565 w 8915176"/>
                <a:gd name="connsiteY56" fmla="*/ 1252810 h 2249424"/>
                <a:gd name="connsiteX57" fmla="*/ 1196230 w 8915176"/>
                <a:gd name="connsiteY57" fmla="*/ 256196 h 2249424"/>
                <a:gd name="connsiteX58" fmla="*/ 252282 w 8915176"/>
                <a:gd name="connsiteY58" fmla="*/ 0 h 2249424"/>
                <a:gd name="connsiteX59" fmla="*/ 504563 w 8915176"/>
                <a:gd name="connsiteY59" fmla="*/ 262267 h 2249424"/>
                <a:gd name="connsiteX60" fmla="*/ 252282 w 8915176"/>
                <a:gd name="connsiteY60" fmla="*/ 524534 h 2249424"/>
                <a:gd name="connsiteX61" fmla="*/ 0 w 8915176"/>
                <a:gd name="connsiteY61" fmla="*/ 262267 h 2249424"/>
                <a:gd name="connsiteX62" fmla="*/ 252282 w 8915176"/>
                <a:gd name="connsiteY62" fmla="*/ 0 h 2249424"/>
                <a:gd name="connsiteX0" fmla="*/ 1601282 w 8915176"/>
                <a:gd name="connsiteY0" fmla="*/ 1397542 h 2249424"/>
                <a:gd name="connsiteX1" fmla="*/ 1349001 w 8915176"/>
                <a:gd name="connsiteY1" fmla="*/ 1659809 h 2249424"/>
                <a:gd name="connsiteX2" fmla="*/ 1601282 w 8915176"/>
                <a:gd name="connsiteY2" fmla="*/ 1922076 h 2249424"/>
                <a:gd name="connsiteX3" fmla="*/ 1853562 w 8915176"/>
                <a:gd name="connsiteY3" fmla="*/ 1659809 h 2249424"/>
                <a:gd name="connsiteX4" fmla="*/ 1601282 w 8915176"/>
                <a:gd name="connsiteY4" fmla="*/ 1397542 h 2249424"/>
                <a:gd name="connsiteX5" fmla="*/ 2452728 w 8915176"/>
                <a:gd name="connsiteY5" fmla="*/ 274409 h 2249424"/>
                <a:gd name="connsiteX6" fmla="*/ 3530176 w 8915176"/>
                <a:gd name="connsiteY6" fmla="*/ 277445 h 2249424"/>
                <a:gd name="connsiteX7" fmla="*/ 4055760 w 8915176"/>
                <a:gd name="connsiteY7" fmla="*/ 816364 h 2249424"/>
                <a:gd name="connsiteX8" fmla="*/ 3559375 w 8915176"/>
                <a:gd name="connsiteY8" fmla="*/ 1385639 h 2249424"/>
                <a:gd name="connsiteX9" fmla="*/ 2721360 w 8915176"/>
                <a:gd name="connsiteY9" fmla="*/ 1388437 h 2249424"/>
                <a:gd name="connsiteX10" fmla="*/ 2718440 w 8915176"/>
                <a:gd name="connsiteY10" fmla="*/ 2214092 h 2249424"/>
                <a:gd name="connsiteX11" fmla="*/ 2458568 w 8915176"/>
                <a:gd name="connsiteY11" fmla="*/ 2217127 h 2249424"/>
                <a:gd name="connsiteX12" fmla="*/ 2455648 w 8915176"/>
                <a:gd name="connsiteY12" fmla="*/ 1109172 h 2249424"/>
                <a:gd name="connsiteX13" fmla="*/ 3541854 w 8915176"/>
                <a:gd name="connsiteY13" fmla="*/ 1106137 h 2249424"/>
                <a:gd name="connsiteX14" fmla="*/ 3795887 w 8915176"/>
                <a:gd name="connsiteY14" fmla="*/ 814727 h 2249424"/>
                <a:gd name="connsiteX15" fmla="*/ 3527255 w 8915176"/>
                <a:gd name="connsiteY15" fmla="*/ 541533 h 2249424"/>
                <a:gd name="connsiteX16" fmla="*/ 2458567 w 8915176"/>
                <a:gd name="connsiteY16" fmla="*/ 535463 h 2249424"/>
                <a:gd name="connsiteX17" fmla="*/ 2452728 w 8915176"/>
                <a:gd name="connsiteY17" fmla="*/ 274409 h 2249424"/>
                <a:gd name="connsiteX18" fmla="*/ 5438006 w 8915176"/>
                <a:gd name="connsiteY18" fmla="*/ 269348 h 2249424"/>
                <a:gd name="connsiteX19" fmla="*/ 5944125 w 8915176"/>
                <a:gd name="connsiteY19" fmla="*/ 816363 h 2249424"/>
                <a:gd name="connsiteX20" fmla="*/ 5766984 w 8915176"/>
                <a:gd name="connsiteY20" fmla="*/ 1248028 h 2249424"/>
                <a:gd name="connsiteX21" fmla="*/ 5948991 w 8915176"/>
                <a:gd name="connsiteY21" fmla="*/ 1671748 h 2249424"/>
                <a:gd name="connsiteX22" fmla="*/ 5421305 w 8915176"/>
                <a:gd name="connsiteY22" fmla="*/ 2225222 h 2249424"/>
                <a:gd name="connsiteX23" fmla="*/ 4303134 w 8915176"/>
                <a:gd name="connsiteY23" fmla="*/ 2220162 h 2249424"/>
                <a:gd name="connsiteX24" fmla="*/ 4309792 w 8915176"/>
                <a:gd name="connsiteY24" fmla="*/ 1962145 h 2249424"/>
                <a:gd name="connsiteX25" fmla="*/ 5436878 w 8915176"/>
                <a:gd name="connsiteY25" fmla="*/ 1974287 h 2249424"/>
                <a:gd name="connsiteX26" fmla="*/ 5693830 w 8915176"/>
                <a:gd name="connsiteY26" fmla="*/ 1676808 h 2249424"/>
                <a:gd name="connsiteX27" fmla="*/ 5419358 w 8915176"/>
                <a:gd name="connsiteY27" fmla="*/ 1391472 h 2249424"/>
                <a:gd name="connsiteX28" fmla="*/ 4685643 w 8915176"/>
                <a:gd name="connsiteY28" fmla="*/ 1385400 h 2249424"/>
                <a:gd name="connsiteX29" fmla="*/ 4682723 w 8915176"/>
                <a:gd name="connsiteY29" fmla="*/ 1103100 h 2249424"/>
                <a:gd name="connsiteX30" fmla="*/ 5488618 w 8915176"/>
                <a:gd name="connsiteY30" fmla="*/ 1106136 h 2249424"/>
                <a:gd name="connsiteX31" fmla="*/ 5695931 w 8915176"/>
                <a:gd name="connsiteY31" fmla="*/ 814726 h 2249424"/>
                <a:gd name="connsiteX32" fmla="*/ 5474018 w 8915176"/>
                <a:gd name="connsiteY32" fmla="*/ 541531 h 2249424"/>
                <a:gd name="connsiteX33" fmla="*/ 4405330 w 8915176"/>
                <a:gd name="connsiteY33" fmla="*/ 535461 h 2249424"/>
                <a:gd name="connsiteX34" fmla="*/ 4399490 w 8915176"/>
                <a:gd name="connsiteY34" fmla="*/ 274408 h 2249424"/>
                <a:gd name="connsiteX35" fmla="*/ 5438006 w 8915176"/>
                <a:gd name="connsiteY35" fmla="*/ 269348 h 2249424"/>
                <a:gd name="connsiteX36" fmla="*/ 8713788 w 8915176"/>
                <a:gd name="connsiteY36" fmla="*/ 260244 h 2249424"/>
                <a:gd name="connsiteX37" fmla="*/ 8788184 w 8915176"/>
                <a:gd name="connsiteY37" fmla="*/ 317041 h 2249424"/>
                <a:gd name="connsiteX38" fmla="*/ 8915176 w 8915176"/>
                <a:gd name="connsiteY38" fmla="*/ 501230 h 2249424"/>
                <a:gd name="connsiteX39" fmla="*/ 8713788 w 8915176"/>
                <a:gd name="connsiteY39" fmla="*/ 558026 h 2249424"/>
                <a:gd name="connsiteX40" fmla="*/ 8713788 w 8915176"/>
                <a:gd name="connsiteY40" fmla="*/ 260244 h 2249424"/>
                <a:gd name="connsiteX41" fmla="*/ 8508438 w 8915176"/>
                <a:gd name="connsiteY41" fmla="*/ 314241 h 2249424"/>
                <a:gd name="connsiteX42" fmla="*/ 8651429 w 8915176"/>
                <a:gd name="connsiteY42" fmla="*/ 260244 h 2249424"/>
                <a:gd name="connsiteX43" fmla="*/ 8589433 w 8915176"/>
                <a:gd name="connsiteY43" fmla="*/ 556226 h 2249424"/>
                <a:gd name="connsiteX44" fmla="*/ 8505238 w 8915176"/>
                <a:gd name="connsiteY44" fmla="*/ 561126 h 2249424"/>
                <a:gd name="connsiteX45" fmla="*/ 8474640 w 8915176"/>
                <a:gd name="connsiteY45" fmla="*/ 496430 h 2249424"/>
                <a:gd name="connsiteX46" fmla="*/ 8481439 w 8915176"/>
                <a:gd name="connsiteY46" fmla="*/ 496430 h 2249424"/>
                <a:gd name="connsiteX47" fmla="*/ 8576134 w 8915176"/>
                <a:gd name="connsiteY47" fmla="*/ 462332 h 2249424"/>
                <a:gd name="connsiteX48" fmla="*/ 8508438 w 8915176"/>
                <a:gd name="connsiteY48" fmla="*/ 314241 h 2249424"/>
                <a:gd name="connsiteX49" fmla="*/ 8189913 w 8915176"/>
                <a:gd name="connsiteY49" fmla="*/ 260244 h 2249424"/>
                <a:gd name="connsiteX50" fmla="*/ 8369302 w 8915176"/>
                <a:gd name="connsiteY50" fmla="*/ 260244 h 2249424"/>
                <a:gd name="connsiteX51" fmla="*/ 8189913 w 8915176"/>
                <a:gd name="connsiteY51" fmla="*/ 260244 h 2249424"/>
                <a:gd name="connsiteX52" fmla="*/ 1196230 w 8915176"/>
                <a:gd name="connsiteY52" fmla="*/ 256196 h 2249424"/>
                <a:gd name="connsiteX53" fmla="*/ 2154897 w 8915176"/>
                <a:gd name="connsiteY53" fmla="*/ 1252810 h 2249424"/>
                <a:gd name="connsiteX54" fmla="*/ 1196230 w 8915176"/>
                <a:gd name="connsiteY54" fmla="*/ 2249424 h 2249424"/>
                <a:gd name="connsiteX55" fmla="*/ 237565 w 8915176"/>
                <a:gd name="connsiteY55" fmla="*/ 1252810 h 2249424"/>
                <a:gd name="connsiteX56" fmla="*/ 1196230 w 8915176"/>
                <a:gd name="connsiteY56" fmla="*/ 256196 h 2249424"/>
                <a:gd name="connsiteX57" fmla="*/ 252282 w 8915176"/>
                <a:gd name="connsiteY57" fmla="*/ 0 h 2249424"/>
                <a:gd name="connsiteX58" fmla="*/ 504563 w 8915176"/>
                <a:gd name="connsiteY58" fmla="*/ 262267 h 2249424"/>
                <a:gd name="connsiteX59" fmla="*/ 252282 w 8915176"/>
                <a:gd name="connsiteY59" fmla="*/ 524534 h 2249424"/>
                <a:gd name="connsiteX60" fmla="*/ 0 w 8915176"/>
                <a:gd name="connsiteY60" fmla="*/ 262267 h 2249424"/>
                <a:gd name="connsiteX61" fmla="*/ 252282 w 8915176"/>
                <a:gd name="connsiteY61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558026 h 2249424"/>
                <a:gd name="connsiteX39" fmla="*/ 8713788 w 8788184"/>
                <a:gd name="connsiteY39" fmla="*/ 260244 h 2249424"/>
                <a:gd name="connsiteX40" fmla="*/ 8508438 w 8788184"/>
                <a:gd name="connsiteY40" fmla="*/ 314241 h 2249424"/>
                <a:gd name="connsiteX41" fmla="*/ 8651429 w 8788184"/>
                <a:gd name="connsiteY41" fmla="*/ 260244 h 2249424"/>
                <a:gd name="connsiteX42" fmla="*/ 8589433 w 8788184"/>
                <a:gd name="connsiteY42" fmla="*/ 556226 h 2249424"/>
                <a:gd name="connsiteX43" fmla="*/ 8505238 w 8788184"/>
                <a:gd name="connsiteY43" fmla="*/ 561126 h 2249424"/>
                <a:gd name="connsiteX44" fmla="*/ 8474640 w 8788184"/>
                <a:gd name="connsiteY44" fmla="*/ 496430 h 2249424"/>
                <a:gd name="connsiteX45" fmla="*/ 8481439 w 8788184"/>
                <a:gd name="connsiteY45" fmla="*/ 496430 h 2249424"/>
                <a:gd name="connsiteX46" fmla="*/ 8576134 w 8788184"/>
                <a:gd name="connsiteY46" fmla="*/ 462332 h 2249424"/>
                <a:gd name="connsiteX47" fmla="*/ 8508438 w 8788184"/>
                <a:gd name="connsiteY47" fmla="*/ 314241 h 2249424"/>
                <a:gd name="connsiteX48" fmla="*/ 8189913 w 8788184"/>
                <a:gd name="connsiteY48" fmla="*/ 260244 h 2249424"/>
                <a:gd name="connsiteX49" fmla="*/ 8369302 w 8788184"/>
                <a:gd name="connsiteY49" fmla="*/ 260244 h 2249424"/>
                <a:gd name="connsiteX50" fmla="*/ 8189913 w 8788184"/>
                <a:gd name="connsiteY50" fmla="*/ 260244 h 2249424"/>
                <a:gd name="connsiteX51" fmla="*/ 1196230 w 8788184"/>
                <a:gd name="connsiteY51" fmla="*/ 256196 h 2249424"/>
                <a:gd name="connsiteX52" fmla="*/ 2154897 w 8788184"/>
                <a:gd name="connsiteY52" fmla="*/ 1252810 h 2249424"/>
                <a:gd name="connsiteX53" fmla="*/ 1196230 w 8788184"/>
                <a:gd name="connsiteY53" fmla="*/ 2249424 h 2249424"/>
                <a:gd name="connsiteX54" fmla="*/ 237565 w 8788184"/>
                <a:gd name="connsiteY54" fmla="*/ 1252810 h 2249424"/>
                <a:gd name="connsiteX55" fmla="*/ 1196230 w 8788184"/>
                <a:gd name="connsiteY55" fmla="*/ 256196 h 2249424"/>
                <a:gd name="connsiteX56" fmla="*/ 252282 w 8788184"/>
                <a:gd name="connsiteY56" fmla="*/ 0 h 2249424"/>
                <a:gd name="connsiteX57" fmla="*/ 504563 w 8788184"/>
                <a:gd name="connsiteY57" fmla="*/ 262267 h 2249424"/>
                <a:gd name="connsiteX58" fmla="*/ 252282 w 8788184"/>
                <a:gd name="connsiteY58" fmla="*/ 524534 h 2249424"/>
                <a:gd name="connsiteX59" fmla="*/ 0 w 8788184"/>
                <a:gd name="connsiteY59" fmla="*/ 262267 h 2249424"/>
                <a:gd name="connsiteX60" fmla="*/ 252282 w 8788184"/>
                <a:gd name="connsiteY60" fmla="*/ 0 h 2249424"/>
                <a:gd name="connsiteX0" fmla="*/ 1601282 w 8788184"/>
                <a:gd name="connsiteY0" fmla="*/ 1397542 h 2249424"/>
                <a:gd name="connsiteX1" fmla="*/ 1349001 w 8788184"/>
                <a:gd name="connsiteY1" fmla="*/ 1659809 h 2249424"/>
                <a:gd name="connsiteX2" fmla="*/ 1601282 w 8788184"/>
                <a:gd name="connsiteY2" fmla="*/ 1922076 h 2249424"/>
                <a:gd name="connsiteX3" fmla="*/ 1853562 w 8788184"/>
                <a:gd name="connsiteY3" fmla="*/ 1659809 h 2249424"/>
                <a:gd name="connsiteX4" fmla="*/ 1601282 w 8788184"/>
                <a:gd name="connsiteY4" fmla="*/ 1397542 h 2249424"/>
                <a:gd name="connsiteX5" fmla="*/ 2452728 w 8788184"/>
                <a:gd name="connsiteY5" fmla="*/ 274409 h 2249424"/>
                <a:gd name="connsiteX6" fmla="*/ 3530176 w 8788184"/>
                <a:gd name="connsiteY6" fmla="*/ 277445 h 2249424"/>
                <a:gd name="connsiteX7" fmla="*/ 4055760 w 8788184"/>
                <a:gd name="connsiteY7" fmla="*/ 816364 h 2249424"/>
                <a:gd name="connsiteX8" fmla="*/ 3559375 w 8788184"/>
                <a:gd name="connsiteY8" fmla="*/ 1385639 h 2249424"/>
                <a:gd name="connsiteX9" fmla="*/ 2721360 w 8788184"/>
                <a:gd name="connsiteY9" fmla="*/ 1388437 h 2249424"/>
                <a:gd name="connsiteX10" fmla="*/ 2718440 w 8788184"/>
                <a:gd name="connsiteY10" fmla="*/ 2214092 h 2249424"/>
                <a:gd name="connsiteX11" fmla="*/ 2458568 w 8788184"/>
                <a:gd name="connsiteY11" fmla="*/ 2217127 h 2249424"/>
                <a:gd name="connsiteX12" fmla="*/ 2455648 w 8788184"/>
                <a:gd name="connsiteY12" fmla="*/ 1109172 h 2249424"/>
                <a:gd name="connsiteX13" fmla="*/ 3541854 w 8788184"/>
                <a:gd name="connsiteY13" fmla="*/ 1106137 h 2249424"/>
                <a:gd name="connsiteX14" fmla="*/ 3795887 w 8788184"/>
                <a:gd name="connsiteY14" fmla="*/ 814727 h 2249424"/>
                <a:gd name="connsiteX15" fmla="*/ 3527255 w 8788184"/>
                <a:gd name="connsiteY15" fmla="*/ 541533 h 2249424"/>
                <a:gd name="connsiteX16" fmla="*/ 2458567 w 8788184"/>
                <a:gd name="connsiteY16" fmla="*/ 535463 h 2249424"/>
                <a:gd name="connsiteX17" fmla="*/ 2452728 w 8788184"/>
                <a:gd name="connsiteY17" fmla="*/ 274409 h 2249424"/>
                <a:gd name="connsiteX18" fmla="*/ 5438006 w 8788184"/>
                <a:gd name="connsiteY18" fmla="*/ 269348 h 2249424"/>
                <a:gd name="connsiteX19" fmla="*/ 5944125 w 8788184"/>
                <a:gd name="connsiteY19" fmla="*/ 816363 h 2249424"/>
                <a:gd name="connsiteX20" fmla="*/ 5766984 w 8788184"/>
                <a:gd name="connsiteY20" fmla="*/ 1248028 h 2249424"/>
                <a:gd name="connsiteX21" fmla="*/ 5948991 w 8788184"/>
                <a:gd name="connsiteY21" fmla="*/ 1671748 h 2249424"/>
                <a:gd name="connsiteX22" fmla="*/ 5421305 w 8788184"/>
                <a:gd name="connsiteY22" fmla="*/ 2225222 h 2249424"/>
                <a:gd name="connsiteX23" fmla="*/ 4303134 w 8788184"/>
                <a:gd name="connsiteY23" fmla="*/ 2220162 h 2249424"/>
                <a:gd name="connsiteX24" fmla="*/ 4309792 w 8788184"/>
                <a:gd name="connsiteY24" fmla="*/ 1962145 h 2249424"/>
                <a:gd name="connsiteX25" fmla="*/ 5436878 w 8788184"/>
                <a:gd name="connsiteY25" fmla="*/ 1974287 h 2249424"/>
                <a:gd name="connsiteX26" fmla="*/ 5693830 w 8788184"/>
                <a:gd name="connsiteY26" fmla="*/ 1676808 h 2249424"/>
                <a:gd name="connsiteX27" fmla="*/ 5419358 w 8788184"/>
                <a:gd name="connsiteY27" fmla="*/ 1391472 h 2249424"/>
                <a:gd name="connsiteX28" fmla="*/ 4685643 w 8788184"/>
                <a:gd name="connsiteY28" fmla="*/ 1385400 h 2249424"/>
                <a:gd name="connsiteX29" fmla="*/ 4682723 w 8788184"/>
                <a:gd name="connsiteY29" fmla="*/ 1103100 h 2249424"/>
                <a:gd name="connsiteX30" fmla="*/ 5488618 w 8788184"/>
                <a:gd name="connsiteY30" fmla="*/ 1106136 h 2249424"/>
                <a:gd name="connsiteX31" fmla="*/ 5695931 w 8788184"/>
                <a:gd name="connsiteY31" fmla="*/ 814726 h 2249424"/>
                <a:gd name="connsiteX32" fmla="*/ 5474018 w 8788184"/>
                <a:gd name="connsiteY32" fmla="*/ 541531 h 2249424"/>
                <a:gd name="connsiteX33" fmla="*/ 4405330 w 8788184"/>
                <a:gd name="connsiteY33" fmla="*/ 535461 h 2249424"/>
                <a:gd name="connsiteX34" fmla="*/ 4399490 w 8788184"/>
                <a:gd name="connsiteY34" fmla="*/ 274408 h 2249424"/>
                <a:gd name="connsiteX35" fmla="*/ 5438006 w 8788184"/>
                <a:gd name="connsiteY35" fmla="*/ 269348 h 2249424"/>
                <a:gd name="connsiteX36" fmla="*/ 8713788 w 8788184"/>
                <a:gd name="connsiteY36" fmla="*/ 260244 h 2249424"/>
                <a:gd name="connsiteX37" fmla="*/ 8788184 w 8788184"/>
                <a:gd name="connsiteY37" fmla="*/ 317041 h 2249424"/>
                <a:gd name="connsiteX38" fmla="*/ 8713788 w 8788184"/>
                <a:gd name="connsiteY38" fmla="*/ 260244 h 2249424"/>
                <a:gd name="connsiteX39" fmla="*/ 8508438 w 8788184"/>
                <a:gd name="connsiteY39" fmla="*/ 314241 h 2249424"/>
                <a:gd name="connsiteX40" fmla="*/ 8651429 w 8788184"/>
                <a:gd name="connsiteY40" fmla="*/ 260244 h 2249424"/>
                <a:gd name="connsiteX41" fmla="*/ 8589433 w 8788184"/>
                <a:gd name="connsiteY41" fmla="*/ 556226 h 2249424"/>
                <a:gd name="connsiteX42" fmla="*/ 8505238 w 8788184"/>
                <a:gd name="connsiteY42" fmla="*/ 561126 h 2249424"/>
                <a:gd name="connsiteX43" fmla="*/ 8474640 w 8788184"/>
                <a:gd name="connsiteY43" fmla="*/ 496430 h 2249424"/>
                <a:gd name="connsiteX44" fmla="*/ 8481439 w 8788184"/>
                <a:gd name="connsiteY44" fmla="*/ 496430 h 2249424"/>
                <a:gd name="connsiteX45" fmla="*/ 8576134 w 8788184"/>
                <a:gd name="connsiteY45" fmla="*/ 462332 h 2249424"/>
                <a:gd name="connsiteX46" fmla="*/ 8508438 w 8788184"/>
                <a:gd name="connsiteY46" fmla="*/ 314241 h 2249424"/>
                <a:gd name="connsiteX47" fmla="*/ 8189913 w 8788184"/>
                <a:gd name="connsiteY47" fmla="*/ 260244 h 2249424"/>
                <a:gd name="connsiteX48" fmla="*/ 8369302 w 8788184"/>
                <a:gd name="connsiteY48" fmla="*/ 260244 h 2249424"/>
                <a:gd name="connsiteX49" fmla="*/ 8189913 w 8788184"/>
                <a:gd name="connsiteY49" fmla="*/ 260244 h 2249424"/>
                <a:gd name="connsiteX50" fmla="*/ 1196230 w 8788184"/>
                <a:gd name="connsiteY50" fmla="*/ 256196 h 2249424"/>
                <a:gd name="connsiteX51" fmla="*/ 2154897 w 8788184"/>
                <a:gd name="connsiteY51" fmla="*/ 1252810 h 2249424"/>
                <a:gd name="connsiteX52" fmla="*/ 1196230 w 8788184"/>
                <a:gd name="connsiteY52" fmla="*/ 2249424 h 2249424"/>
                <a:gd name="connsiteX53" fmla="*/ 237565 w 8788184"/>
                <a:gd name="connsiteY53" fmla="*/ 1252810 h 2249424"/>
                <a:gd name="connsiteX54" fmla="*/ 1196230 w 8788184"/>
                <a:gd name="connsiteY54" fmla="*/ 256196 h 2249424"/>
                <a:gd name="connsiteX55" fmla="*/ 252282 w 8788184"/>
                <a:gd name="connsiteY55" fmla="*/ 0 h 2249424"/>
                <a:gd name="connsiteX56" fmla="*/ 504563 w 8788184"/>
                <a:gd name="connsiteY56" fmla="*/ 262267 h 2249424"/>
                <a:gd name="connsiteX57" fmla="*/ 252282 w 8788184"/>
                <a:gd name="connsiteY57" fmla="*/ 524534 h 2249424"/>
                <a:gd name="connsiteX58" fmla="*/ 0 w 8788184"/>
                <a:gd name="connsiteY58" fmla="*/ 262267 h 2249424"/>
                <a:gd name="connsiteX59" fmla="*/ 252282 w 8788184"/>
                <a:gd name="connsiteY59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76134 w 8651429"/>
                <a:gd name="connsiteY42" fmla="*/ 462332 h 2249424"/>
                <a:gd name="connsiteX43" fmla="*/ 8508438 w 8651429"/>
                <a:gd name="connsiteY43" fmla="*/ 314241 h 2249424"/>
                <a:gd name="connsiteX44" fmla="*/ 8189913 w 8651429"/>
                <a:gd name="connsiteY44" fmla="*/ 260244 h 2249424"/>
                <a:gd name="connsiteX45" fmla="*/ 8369302 w 8651429"/>
                <a:gd name="connsiteY45" fmla="*/ 260244 h 2249424"/>
                <a:gd name="connsiteX46" fmla="*/ 8189913 w 8651429"/>
                <a:gd name="connsiteY46" fmla="*/ 260244 h 2249424"/>
                <a:gd name="connsiteX47" fmla="*/ 1196230 w 8651429"/>
                <a:gd name="connsiteY47" fmla="*/ 256196 h 2249424"/>
                <a:gd name="connsiteX48" fmla="*/ 2154897 w 8651429"/>
                <a:gd name="connsiteY48" fmla="*/ 1252810 h 2249424"/>
                <a:gd name="connsiteX49" fmla="*/ 1196230 w 8651429"/>
                <a:gd name="connsiteY49" fmla="*/ 2249424 h 2249424"/>
                <a:gd name="connsiteX50" fmla="*/ 237565 w 8651429"/>
                <a:gd name="connsiteY50" fmla="*/ 1252810 h 2249424"/>
                <a:gd name="connsiteX51" fmla="*/ 1196230 w 8651429"/>
                <a:gd name="connsiteY51" fmla="*/ 256196 h 2249424"/>
                <a:gd name="connsiteX52" fmla="*/ 252282 w 8651429"/>
                <a:gd name="connsiteY52" fmla="*/ 0 h 2249424"/>
                <a:gd name="connsiteX53" fmla="*/ 504563 w 8651429"/>
                <a:gd name="connsiteY53" fmla="*/ 262267 h 2249424"/>
                <a:gd name="connsiteX54" fmla="*/ 252282 w 8651429"/>
                <a:gd name="connsiteY54" fmla="*/ 524534 h 2249424"/>
                <a:gd name="connsiteX55" fmla="*/ 0 w 8651429"/>
                <a:gd name="connsiteY55" fmla="*/ 262267 h 2249424"/>
                <a:gd name="connsiteX56" fmla="*/ 252282 w 8651429"/>
                <a:gd name="connsiteY56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505238 w 8651429"/>
                <a:gd name="connsiteY39" fmla="*/ 561126 h 2249424"/>
                <a:gd name="connsiteX40" fmla="*/ 8474640 w 8651429"/>
                <a:gd name="connsiteY40" fmla="*/ 496430 h 2249424"/>
                <a:gd name="connsiteX41" fmla="*/ 8481439 w 8651429"/>
                <a:gd name="connsiteY41" fmla="*/ 496430 h 2249424"/>
                <a:gd name="connsiteX42" fmla="*/ 8508438 w 8651429"/>
                <a:gd name="connsiteY42" fmla="*/ 314241 h 2249424"/>
                <a:gd name="connsiteX43" fmla="*/ 8189913 w 8651429"/>
                <a:gd name="connsiteY43" fmla="*/ 260244 h 2249424"/>
                <a:gd name="connsiteX44" fmla="*/ 8369302 w 8651429"/>
                <a:gd name="connsiteY44" fmla="*/ 260244 h 2249424"/>
                <a:gd name="connsiteX45" fmla="*/ 8189913 w 8651429"/>
                <a:gd name="connsiteY45" fmla="*/ 260244 h 2249424"/>
                <a:gd name="connsiteX46" fmla="*/ 1196230 w 8651429"/>
                <a:gd name="connsiteY46" fmla="*/ 256196 h 2249424"/>
                <a:gd name="connsiteX47" fmla="*/ 2154897 w 8651429"/>
                <a:gd name="connsiteY47" fmla="*/ 1252810 h 2249424"/>
                <a:gd name="connsiteX48" fmla="*/ 1196230 w 8651429"/>
                <a:gd name="connsiteY48" fmla="*/ 2249424 h 2249424"/>
                <a:gd name="connsiteX49" fmla="*/ 237565 w 8651429"/>
                <a:gd name="connsiteY49" fmla="*/ 1252810 h 2249424"/>
                <a:gd name="connsiteX50" fmla="*/ 1196230 w 8651429"/>
                <a:gd name="connsiteY50" fmla="*/ 256196 h 2249424"/>
                <a:gd name="connsiteX51" fmla="*/ 252282 w 8651429"/>
                <a:gd name="connsiteY51" fmla="*/ 0 h 2249424"/>
                <a:gd name="connsiteX52" fmla="*/ 504563 w 8651429"/>
                <a:gd name="connsiteY52" fmla="*/ 262267 h 2249424"/>
                <a:gd name="connsiteX53" fmla="*/ 252282 w 8651429"/>
                <a:gd name="connsiteY53" fmla="*/ 524534 h 2249424"/>
                <a:gd name="connsiteX54" fmla="*/ 0 w 8651429"/>
                <a:gd name="connsiteY54" fmla="*/ 262267 h 2249424"/>
                <a:gd name="connsiteX55" fmla="*/ 252282 w 8651429"/>
                <a:gd name="connsiteY55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589433 w 8651429"/>
                <a:gd name="connsiteY38" fmla="*/ 556226 h 2249424"/>
                <a:gd name="connsiteX39" fmla="*/ 8474640 w 8651429"/>
                <a:gd name="connsiteY39" fmla="*/ 496430 h 2249424"/>
                <a:gd name="connsiteX40" fmla="*/ 8481439 w 8651429"/>
                <a:gd name="connsiteY40" fmla="*/ 496430 h 2249424"/>
                <a:gd name="connsiteX41" fmla="*/ 8508438 w 8651429"/>
                <a:gd name="connsiteY41" fmla="*/ 314241 h 2249424"/>
                <a:gd name="connsiteX42" fmla="*/ 8189913 w 8651429"/>
                <a:gd name="connsiteY42" fmla="*/ 260244 h 2249424"/>
                <a:gd name="connsiteX43" fmla="*/ 8369302 w 8651429"/>
                <a:gd name="connsiteY43" fmla="*/ 260244 h 2249424"/>
                <a:gd name="connsiteX44" fmla="*/ 8189913 w 8651429"/>
                <a:gd name="connsiteY44" fmla="*/ 260244 h 2249424"/>
                <a:gd name="connsiteX45" fmla="*/ 1196230 w 8651429"/>
                <a:gd name="connsiteY45" fmla="*/ 256196 h 2249424"/>
                <a:gd name="connsiteX46" fmla="*/ 2154897 w 8651429"/>
                <a:gd name="connsiteY46" fmla="*/ 1252810 h 2249424"/>
                <a:gd name="connsiteX47" fmla="*/ 1196230 w 8651429"/>
                <a:gd name="connsiteY47" fmla="*/ 2249424 h 2249424"/>
                <a:gd name="connsiteX48" fmla="*/ 237565 w 8651429"/>
                <a:gd name="connsiteY48" fmla="*/ 1252810 h 2249424"/>
                <a:gd name="connsiteX49" fmla="*/ 1196230 w 8651429"/>
                <a:gd name="connsiteY49" fmla="*/ 256196 h 2249424"/>
                <a:gd name="connsiteX50" fmla="*/ 252282 w 8651429"/>
                <a:gd name="connsiteY50" fmla="*/ 0 h 2249424"/>
                <a:gd name="connsiteX51" fmla="*/ 504563 w 8651429"/>
                <a:gd name="connsiteY51" fmla="*/ 262267 h 2249424"/>
                <a:gd name="connsiteX52" fmla="*/ 252282 w 8651429"/>
                <a:gd name="connsiteY52" fmla="*/ 524534 h 2249424"/>
                <a:gd name="connsiteX53" fmla="*/ 0 w 8651429"/>
                <a:gd name="connsiteY53" fmla="*/ 262267 h 2249424"/>
                <a:gd name="connsiteX54" fmla="*/ 252282 w 8651429"/>
                <a:gd name="connsiteY54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481439 w 8651429"/>
                <a:gd name="connsiteY39" fmla="*/ 496430 h 2249424"/>
                <a:gd name="connsiteX40" fmla="*/ 8508438 w 8651429"/>
                <a:gd name="connsiteY40" fmla="*/ 314241 h 2249424"/>
                <a:gd name="connsiteX41" fmla="*/ 8189913 w 8651429"/>
                <a:gd name="connsiteY41" fmla="*/ 260244 h 2249424"/>
                <a:gd name="connsiteX42" fmla="*/ 8369302 w 8651429"/>
                <a:gd name="connsiteY42" fmla="*/ 260244 h 2249424"/>
                <a:gd name="connsiteX43" fmla="*/ 8189913 w 8651429"/>
                <a:gd name="connsiteY43" fmla="*/ 260244 h 2249424"/>
                <a:gd name="connsiteX44" fmla="*/ 1196230 w 8651429"/>
                <a:gd name="connsiteY44" fmla="*/ 256196 h 2249424"/>
                <a:gd name="connsiteX45" fmla="*/ 2154897 w 8651429"/>
                <a:gd name="connsiteY45" fmla="*/ 1252810 h 2249424"/>
                <a:gd name="connsiteX46" fmla="*/ 1196230 w 8651429"/>
                <a:gd name="connsiteY46" fmla="*/ 2249424 h 2249424"/>
                <a:gd name="connsiteX47" fmla="*/ 237565 w 8651429"/>
                <a:gd name="connsiteY47" fmla="*/ 1252810 h 2249424"/>
                <a:gd name="connsiteX48" fmla="*/ 1196230 w 8651429"/>
                <a:gd name="connsiteY48" fmla="*/ 256196 h 2249424"/>
                <a:gd name="connsiteX49" fmla="*/ 252282 w 8651429"/>
                <a:gd name="connsiteY49" fmla="*/ 0 h 2249424"/>
                <a:gd name="connsiteX50" fmla="*/ 504563 w 8651429"/>
                <a:gd name="connsiteY50" fmla="*/ 262267 h 2249424"/>
                <a:gd name="connsiteX51" fmla="*/ 252282 w 8651429"/>
                <a:gd name="connsiteY51" fmla="*/ 524534 h 2249424"/>
                <a:gd name="connsiteX52" fmla="*/ 0 w 8651429"/>
                <a:gd name="connsiteY52" fmla="*/ 262267 h 2249424"/>
                <a:gd name="connsiteX53" fmla="*/ 252282 w 8651429"/>
                <a:gd name="connsiteY53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508438 w 8651429"/>
                <a:gd name="connsiteY36" fmla="*/ 314241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508438 w 8651429"/>
                <a:gd name="connsiteY39" fmla="*/ 314241 h 2249424"/>
                <a:gd name="connsiteX40" fmla="*/ 8189913 w 8651429"/>
                <a:gd name="connsiteY40" fmla="*/ 260244 h 2249424"/>
                <a:gd name="connsiteX41" fmla="*/ 8369302 w 8651429"/>
                <a:gd name="connsiteY41" fmla="*/ 260244 h 2249424"/>
                <a:gd name="connsiteX42" fmla="*/ 8189913 w 8651429"/>
                <a:gd name="connsiteY42" fmla="*/ 260244 h 2249424"/>
                <a:gd name="connsiteX43" fmla="*/ 1196230 w 8651429"/>
                <a:gd name="connsiteY43" fmla="*/ 256196 h 2249424"/>
                <a:gd name="connsiteX44" fmla="*/ 2154897 w 8651429"/>
                <a:gd name="connsiteY44" fmla="*/ 1252810 h 2249424"/>
                <a:gd name="connsiteX45" fmla="*/ 1196230 w 8651429"/>
                <a:gd name="connsiteY45" fmla="*/ 2249424 h 2249424"/>
                <a:gd name="connsiteX46" fmla="*/ 237565 w 8651429"/>
                <a:gd name="connsiteY46" fmla="*/ 1252810 h 2249424"/>
                <a:gd name="connsiteX47" fmla="*/ 1196230 w 8651429"/>
                <a:gd name="connsiteY47" fmla="*/ 256196 h 2249424"/>
                <a:gd name="connsiteX48" fmla="*/ 252282 w 8651429"/>
                <a:gd name="connsiteY48" fmla="*/ 0 h 2249424"/>
                <a:gd name="connsiteX49" fmla="*/ 504563 w 8651429"/>
                <a:gd name="connsiteY49" fmla="*/ 262267 h 2249424"/>
                <a:gd name="connsiteX50" fmla="*/ 252282 w 8651429"/>
                <a:gd name="connsiteY50" fmla="*/ 524534 h 2249424"/>
                <a:gd name="connsiteX51" fmla="*/ 0 w 8651429"/>
                <a:gd name="connsiteY51" fmla="*/ 262267 h 2249424"/>
                <a:gd name="connsiteX52" fmla="*/ 252282 w 8651429"/>
                <a:gd name="connsiteY52" fmla="*/ 0 h 2249424"/>
                <a:gd name="connsiteX0" fmla="*/ 1601282 w 8651429"/>
                <a:gd name="connsiteY0" fmla="*/ 1397542 h 2249424"/>
                <a:gd name="connsiteX1" fmla="*/ 1349001 w 8651429"/>
                <a:gd name="connsiteY1" fmla="*/ 1659809 h 2249424"/>
                <a:gd name="connsiteX2" fmla="*/ 1601282 w 8651429"/>
                <a:gd name="connsiteY2" fmla="*/ 1922076 h 2249424"/>
                <a:gd name="connsiteX3" fmla="*/ 1853562 w 8651429"/>
                <a:gd name="connsiteY3" fmla="*/ 1659809 h 2249424"/>
                <a:gd name="connsiteX4" fmla="*/ 1601282 w 8651429"/>
                <a:gd name="connsiteY4" fmla="*/ 1397542 h 2249424"/>
                <a:gd name="connsiteX5" fmla="*/ 2452728 w 8651429"/>
                <a:gd name="connsiteY5" fmla="*/ 274409 h 2249424"/>
                <a:gd name="connsiteX6" fmla="*/ 3530176 w 8651429"/>
                <a:gd name="connsiteY6" fmla="*/ 277445 h 2249424"/>
                <a:gd name="connsiteX7" fmla="*/ 4055760 w 8651429"/>
                <a:gd name="connsiteY7" fmla="*/ 816364 h 2249424"/>
                <a:gd name="connsiteX8" fmla="*/ 3559375 w 8651429"/>
                <a:gd name="connsiteY8" fmla="*/ 1385639 h 2249424"/>
                <a:gd name="connsiteX9" fmla="*/ 2721360 w 8651429"/>
                <a:gd name="connsiteY9" fmla="*/ 1388437 h 2249424"/>
                <a:gd name="connsiteX10" fmla="*/ 2718440 w 8651429"/>
                <a:gd name="connsiteY10" fmla="*/ 2214092 h 2249424"/>
                <a:gd name="connsiteX11" fmla="*/ 2458568 w 8651429"/>
                <a:gd name="connsiteY11" fmla="*/ 2217127 h 2249424"/>
                <a:gd name="connsiteX12" fmla="*/ 2455648 w 8651429"/>
                <a:gd name="connsiteY12" fmla="*/ 1109172 h 2249424"/>
                <a:gd name="connsiteX13" fmla="*/ 3541854 w 8651429"/>
                <a:gd name="connsiteY13" fmla="*/ 1106137 h 2249424"/>
                <a:gd name="connsiteX14" fmla="*/ 3795887 w 8651429"/>
                <a:gd name="connsiteY14" fmla="*/ 814727 h 2249424"/>
                <a:gd name="connsiteX15" fmla="*/ 3527255 w 8651429"/>
                <a:gd name="connsiteY15" fmla="*/ 541533 h 2249424"/>
                <a:gd name="connsiteX16" fmla="*/ 2458567 w 8651429"/>
                <a:gd name="connsiteY16" fmla="*/ 535463 h 2249424"/>
                <a:gd name="connsiteX17" fmla="*/ 2452728 w 8651429"/>
                <a:gd name="connsiteY17" fmla="*/ 274409 h 2249424"/>
                <a:gd name="connsiteX18" fmla="*/ 5438006 w 8651429"/>
                <a:gd name="connsiteY18" fmla="*/ 269348 h 2249424"/>
                <a:gd name="connsiteX19" fmla="*/ 5944125 w 8651429"/>
                <a:gd name="connsiteY19" fmla="*/ 816363 h 2249424"/>
                <a:gd name="connsiteX20" fmla="*/ 5766984 w 8651429"/>
                <a:gd name="connsiteY20" fmla="*/ 1248028 h 2249424"/>
                <a:gd name="connsiteX21" fmla="*/ 5948991 w 8651429"/>
                <a:gd name="connsiteY21" fmla="*/ 1671748 h 2249424"/>
                <a:gd name="connsiteX22" fmla="*/ 5421305 w 8651429"/>
                <a:gd name="connsiteY22" fmla="*/ 2225222 h 2249424"/>
                <a:gd name="connsiteX23" fmla="*/ 4303134 w 8651429"/>
                <a:gd name="connsiteY23" fmla="*/ 2220162 h 2249424"/>
                <a:gd name="connsiteX24" fmla="*/ 4309792 w 8651429"/>
                <a:gd name="connsiteY24" fmla="*/ 1962145 h 2249424"/>
                <a:gd name="connsiteX25" fmla="*/ 5436878 w 8651429"/>
                <a:gd name="connsiteY25" fmla="*/ 1974287 h 2249424"/>
                <a:gd name="connsiteX26" fmla="*/ 5693830 w 8651429"/>
                <a:gd name="connsiteY26" fmla="*/ 1676808 h 2249424"/>
                <a:gd name="connsiteX27" fmla="*/ 5419358 w 8651429"/>
                <a:gd name="connsiteY27" fmla="*/ 1391472 h 2249424"/>
                <a:gd name="connsiteX28" fmla="*/ 4685643 w 8651429"/>
                <a:gd name="connsiteY28" fmla="*/ 1385400 h 2249424"/>
                <a:gd name="connsiteX29" fmla="*/ 4682723 w 8651429"/>
                <a:gd name="connsiteY29" fmla="*/ 1103100 h 2249424"/>
                <a:gd name="connsiteX30" fmla="*/ 5488618 w 8651429"/>
                <a:gd name="connsiteY30" fmla="*/ 1106136 h 2249424"/>
                <a:gd name="connsiteX31" fmla="*/ 5695931 w 8651429"/>
                <a:gd name="connsiteY31" fmla="*/ 814726 h 2249424"/>
                <a:gd name="connsiteX32" fmla="*/ 5474018 w 8651429"/>
                <a:gd name="connsiteY32" fmla="*/ 541531 h 2249424"/>
                <a:gd name="connsiteX33" fmla="*/ 4405330 w 8651429"/>
                <a:gd name="connsiteY33" fmla="*/ 535461 h 2249424"/>
                <a:gd name="connsiteX34" fmla="*/ 4399490 w 8651429"/>
                <a:gd name="connsiteY34" fmla="*/ 274408 h 2249424"/>
                <a:gd name="connsiteX35" fmla="*/ 5438006 w 8651429"/>
                <a:gd name="connsiteY35" fmla="*/ 269348 h 2249424"/>
                <a:gd name="connsiteX36" fmla="*/ 8474640 w 8651429"/>
                <a:gd name="connsiteY36" fmla="*/ 496430 h 2249424"/>
                <a:gd name="connsiteX37" fmla="*/ 8651429 w 8651429"/>
                <a:gd name="connsiteY37" fmla="*/ 260244 h 2249424"/>
                <a:gd name="connsiteX38" fmla="*/ 8474640 w 8651429"/>
                <a:gd name="connsiteY38" fmla="*/ 496430 h 2249424"/>
                <a:gd name="connsiteX39" fmla="*/ 8189913 w 8651429"/>
                <a:gd name="connsiteY39" fmla="*/ 260244 h 2249424"/>
                <a:gd name="connsiteX40" fmla="*/ 8369302 w 8651429"/>
                <a:gd name="connsiteY40" fmla="*/ 260244 h 2249424"/>
                <a:gd name="connsiteX41" fmla="*/ 8189913 w 8651429"/>
                <a:gd name="connsiteY41" fmla="*/ 260244 h 2249424"/>
                <a:gd name="connsiteX42" fmla="*/ 1196230 w 8651429"/>
                <a:gd name="connsiteY42" fmla="*/ 256196 h 2249424"/>
                <a:gd name="connsiteX43" fmla="*/ 2154897 w 8651429"/>
                <a:gd name="connsiteY43" fmla="*/ 1252810 h 2249424"/>
                <a:gd name="connsiteX44" fmla="*/ 1196230 w 8651429"/>
                <a:gd name="connsiteY44" fmla="*/ 2249424 h 2249424"/>
                <a:gd name="connsiteX45" fmla="*/ 237565 w 8651429"/>
                <a:gd name="connsiteY45" fmla="*/ 1252810 h 2249424"/>
                <a:gd name="connsiteX46" fmla="*/ 1196230 w 8651429"/>
                <a:gd name="connsiteY46" fmla="*/ 256196 h 2249424"/>
                <a:gd name="connsiteX47" fmla="*/ 252282 w 8651429"/>
                <a:gd name="connsiteY47" fmla="*/ 0 h 2249424"/>
                <a:gd name="connsiteX48" fmla="*/ 504563 w 8651429"/>
                <a:gd name="connsiteY48" fmla="*/ 262267 h 2249424"/>
                <a:gd name="connsiteX49" fmla="*/ 252282 w 8651429"/>
                <a:gd name="connsiteY49" fmla="*/ 524534 h 2249424"/>
                <a:gd name="connsiteX50" fmla="*/ 0 w 8651429"/>
                <a:gd name="connsiteY50" fmla="*/ 262267 h 2249424"/>
                <a:gd name="connsiteX51" fmla="*/ 252282 w 8651429"/>
                <a:gd name="connsiteY51" fmla="*/ 0 h 2249424"/>
                <a:gd name="connsiteX0" fmla="*/ 1601282 w 8369302"/>
                <a:gd name="connsiteY0" fmla="*/ 1397542 h 2249424"/>
                <a:gd name="connsiteX1" fmla="*/ 1349001 w 8369302"/>
                <a:gd name="connsiteY1" fmla="*/ 1659809 h 2249424"/>
                <a:gd name="connsiteX2" fmla="*/ 1601282 w 8369302"/>
                <a:gd name="connsiteY2" fmla="*/ 1922076 h 2249424"/>
                <a:gd name="connsiteX3" fmla="*/ 1853562 w 8369302"/>
                <a:gd name="connsiteY3" fmla="*/ 1659809 h 2249424"/>
                <a:gd name="connsiteX4" fmla="*/ 1601282 w 8369302"/>
                <a:gd name="connsiteY4" fmla="*/ 1397542 h 2249424"/>
                <a:gd name="connsiteX5" fmla="*/ 2452728 w 8369302"/>
                <a:gd name="connsiteY5" fmla="*/ 274409 h 2249424"/>
                <a:gd name="connsiteX6" fmla="*/ 3530176 w 8369302"/>
                <a:gd name="connsiteY6" fmla="*/ 277445 h 2249424"/>
                <a:gd name="connsiteX7" fmla="*/ 4055760 w 8369302"/>
                <a:gd name="connsiteY7" fmla="*/ 816364 h 2249424"/>
                <a:gd name="connsiteX8" fmla="*/ 3559375 w 8369302"/>
                <a:gd name="connsiteY8" fmla="*/ 1385639 h 2249424"/>
                <a:gd name="connsiteX9" fmla="*/ 2721360 w 8369302"/>
                <a:gd name="connsiteY9" fmla="*/ 1388437 h 2249424"/>
                <a:gd name="connsiteX10" fmla="*/ 2718440 w 8369302"/>
                <a:gd name="connsiteY10" fmla="*/ 2214092 h 2249424"/>
                <a:gd name="connsiteX11" fmla="*/ 2458568 w 8369302"/>
                <a:gd name="connsiteY11" fmla="*/ 2217127 h 2249424"/>
                <a:gd name="connsiteX12" fmla="*/ 2455648 w 8369302"/>
                <a:gd name="connsiteY12" fmla="*/ 1109172 h 2249424"/>
                <a:gd name="connsiteX13" fmla="*/ 3541854 w 8369302"/>
                <a:gd name="connsiteY13" fmla="*/ 1106137 h 2249424"/>
                <a:gd name="connsiteX14" fmla="*/ 3795887 w 8369302"/>
                <a:gd name="connsiteY14" fmla="*/ 814727 h 2249424"/>
                <a:gd name="connsiteX15" fmla="*/ 3527255 w 8369302"/>
                <a:gd name="connsiteY15" fmla="*/ 541533 h 2249424"/>
                <a:gd name="connsiteX16" fmla="*/ 2458567 w 8369302"/>
                <a:gd name="connsiteY16" fmla="*/ 535463 h 2249424"/>
                <a:gd name="connsiteX17" fmla="*/ 2452728 w 8369302"/>
                <a:gd name="connsiteY17" fmla="*/ 274409 h 2249424"/>
                <a:gd name="connsiteX18" fmla="*/ 5438006 w 8369302"/>
                <a:gd name="connsiteY18" fmla="*/ 269348 h 2249424"/>
                <a:gd name="connsiteX19" fmla="*/ 5944125 w 8369302"/>
                <a:gd name="connsiteY19" fmla="*/ 816363 h 2249424"/>
                <a:gd name="connsiteX20" fmla="*/ 5766984 w 8369302"/>
                <a:gd name="connsiteY20" fmla="*/ 1248028 h 2249424"/>
                <a:gd name="connsiteX21" fmla="*/ 5948991 w 8369302"/>
                <a:gd name="connsiteY21" fmla="*/ 1671748 h 2249424"/>
                <a:gd name="connsiteX22" fmla="*/ 5421305 w 8369302"/>
                <a:gd name="connsiteY22" fmla="*/ 2225222 h 2249424"/>
                <a:gd name="connsiteX23" fmla="*/ 4303134 w 8369302"/>
                <a:gd name="connsiteY23" fmla="*/ 2220162 h 2249424"/>
                <a:gd name="connsiteX24" fmla="*/ 4309792 w 8369302"/>
                <a:gd name="connsiteY24" fmla="*/ 1962145 h 2249424"/>
                <a:gd name="connsiteX25" fmla="*/ 5436878 w 8369302"/>
                <a:gd name="connsiteY25" fmla="*/ 1974287 h 2249424"/>
                <a:gd name="connsiteX26" fmla="*/ 5693830 w 8369302"/>
                <a:gd name="connsiteY26" fmla="*/ 1676808 h 2249424"/>
                <a:gd name="connsiteX27" fmla="*/ 5419358 w 8369302"/>
                <a:gd name="connsiteY27" fmla="*/ 1391472 h 2249424"/>
                <a:gd name="connsiteX28" fmla="*/ 4685643 w 8369302"/>
                <a:gd name="connsiteY28" fmla="*/ 1385400 h 2249424"/>
                <a:gd name="connsiteX29" fmla="*/ 4682723 w 8369302"/>
                <a:gd name="connsiteY29" fmla="*/ 1103100 h 2249424"/>
                <a:gd name="connsiteX30" fmla="*/ 5488618 w 8369302"/>
                <a:gd name="connsiteY30" fmla="*/ 1106136 h 2249424"/>
                <a:gd name="connsiteX31" fmla="*/ 5695931 w 8369302"/>
                <a:gd name="connsiteY31" fmla="*/ 814726 h 2249424"/>
                <a:gd name="connsiteX32" fmla="*/ 5474018 w 8369302"/>
                <a:gd name="connsiteY32" fmla="*/ 541531 h 2249424"/>
                <a:gd name="connsiteX33" fmla="*/ 4405330 w 8369302"/>
                <a:gd name="connsiteY33" fmla="*/ 535461 h 2249424"/>
                <a:gd name="connsiteX34" fmla="*/ 4399490 w 8369302"/>
                <a:gd name="connsiteY34" fmla="*/ 274408 h 2249424"/>
                <a:gd name="connsiteX35" fmla="*/ 5438006 w 8369302"/>
                <a:gd name="connsiteY35" fmla="*/ 269348 h 2249424"/>
                <a:gd name="connsiteX36" fmla="*/ 8189913 w 8369302"/>
                <a:gd name="connsiteY36" fmla="*/ 260244 h 2249424"/>
                <a:gd name="connsiteX37" fmla="*/ 8369302 w 8369302"/>
                <a:gd name="connsiteY37" fmla="*/ 260244 h 2249424"/>
                <a:gd name="connsiteX38" fmla="*/ 8189913 w 8369302"/>
                <a:gd name="connsiteY38" fmla="*/ 260244 h 2249424"/>
                <a:gd name="connsiteX39" fmla="*/ 1196230 w 8369302"/>
                <a:gd name="connsiteY39" fmla="*/ 256196 h 2249424"/>
                <a:gd name="connsiteX40" fmla="*/ 2154897 w 8369302"/>
                <a:gd name="connsiteY40" fmla="*/ 1252810 h 2249424"/>
                <a:gd name="connsiteX41" fmla="*/ 1196230 w 8369302"/>
                <a:gd name="connsiteY41" fmla="*/ 2249424 h 2249424"/>
                <a:gd name="connsiteX42" fmla="*/ 237565 w 8369302"/>
                <a:gd name="connsiteY42" fmla="*/ 1252810 h 2249424"/>
                <a:gd name="connsiteX43" fmla="*/ 1196230 w 8369302"/>
                <a:gd name="connsiteY43" fmla="*/ 256196 h 2249424"/>
                <a:gd name="connsiteX44" fmla="*/ 252282 w 8369302"/>
                <a:gd name="connsiteY44" fmla="*/ 0 h 2249424"/>
                <a:gd name="connsiteX45" fmla="*/ 504563 w 8369302"/>
                <a:gd name="connsiteY45" fmla="*/ 262267 h 2249424"/>
                <a:gd name="connsiteX46" fmla="*/ 252282 w 8369302"/>
                <a:gd name="connsiteY46" fmla="*/ 524534 h 2249424"/>
                <a:gd name="connsiteX47" fmla="*/ 0 w 8369302"/>
                <a:gd name="connsiteY47" fmla="*/ 262267 h 2249424"/>
                <a:gd name="connsiteX48" fmla="*/ 252282 w 8369302"/>
                <a:gd name="connsiteY48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436878 w 5948998"/>
                <a:gd name="connsiteY25" fmla="*/ 1974287 h 2249424"/>
                <a:gd name="connsiteX26" fmla="*/ 5693830 w 5948998"/>
                <a:gd name="connsiteY26" fmla="*/ 1676808 h 2249424"/>
                <a:gd name="connsiteX27" fmla="*/ 5419358 w 5948998"/>
                <a:gd name="connsiteY27" fmla="*/ 1391472 h 2249424"/>
                <a:gd name="connsiteX28" fmla="*/ 4685643 w 5948998"/>
                <a:gd name="connsiteY28" fmla="*/ 1385400 h 2249424"/>
                <a:gd name="connsiteX29" fmla="*/ 4682723 w 5948998"/>
                <a:gd name="connsiteY29" fmla="*/ 1103100 h 2249424"/>
                <a:gd name="connsiteX30" fmla="*/ 5488618 w 5948998"/>
                <a:gd name="connsiteY30" fmla="*/ 1106136 h 2249424"/>
                <a:gd name="connsiteX31" fmla="*/ 5695931 w 5948998"/>
                <a:gd name="connsiteY31" fmla="*/ 814726 h 2249424"/>
                <a:gd name="connsiteX32" fmla="*/ 5474018 w 5948998"/>
                <a:gd name="connsiteY32" fmla="*/ 541531 h 2249424"/>
                <a:gd name="connsiteX33" fmla="*/ 4405330 w 5948998"/>
                <a:gd name="connsiteY33" fmla="*/ 535461 h 2249424"/>
                <a:gd name="connsiteX34" fmla="*/ 4399490 w 5948998"/>
                <a:gd name="connsiteY34" fmla="*/ 274408 h 2249424"/>
                <a:gd name="connsiteX35" fmla="*/ 5438006 w 5948998"/>
                <a:gd name="connsiteY35" fmla="*/ 269348 h 2249424"/>
                <a:gd name="connsiteX36" fmla="*/ 1196230 w 5948998"/>
                <a:gd name="connsiteY36" fmla="*/ 256196 h 2249424"/>
                <a:gd name="connsiteX37" fmla="*/ 2154897 w 5948998"/>
                <a:gd name="connsiteY37" fmla="*/ 1252810 h 2249424"/>
                <a:gd name="connsiteX38" fmla="*/ 1196230 w 5948998"/>
                <a:gd name="connsiteY38" fmla="*/ 2249424 h 2249424"/>
                <a:gd name="connsiteX39" fmla="*/ 237565 w 5948998"/>
                <a:gd name="connsiteY39" fmla="*/ 1252810 h 2249424"/>
                <a:gd name="connsiteX40" fmla="*/ 1196230 w 5948998"/>
                <a:gd name="connsiteY40" fmla="*/ 256196 h 2249424"/>
                <a:gd name="connsiteX41" fmla="*/ 252282 w 5948998"/>
                <a:gd name="connsiteY41" fmla="*/ 0 h 2249424"/>
                <a:gd name="connsiteX42" fmla="*/ 504563 w 5948998"/>
                <a:gd name="connsiteY42" fmla="*/ 262267 h 2249424"/>
                <a:gd name="connsiteX43" fmla="*/ 252282 w 5948998"/>
                <a:gd name="connsiteY43" fmla="*/ 524534 h 2249424"/>
                <a:gd name="connsiteX44" fmla="*/ 0 w 5948998"/>
                <a:gd name="connsiteY44" fmla="*/ 262267 h 2249424"/>
                <a:gd name="connsiteX45" fmla="*/ 252282 w 5948998"/>
                <a:gd name="connsiteY45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5421305 w 5948998"/>
                <a:gd name="connsiteY22" fmla="*/ 2225222 h 2249424"/>
                <a:gd name="connsiteX23" fmla="*/ 4303134 w 5948998"/>
                <a:gd name="connsiteY23" fmla="*/ 2220162 h 2249424"/>
                <a:gd name="connsiteX24" fmla="*/ 4309792 w 5948998"/>
                <a:gd name="connsiteY24" fmla="*/ 1962145 h 2249424"/>
                <a:gd name="connsiteX25" fmla="*/ 5693830 w 5948998"/>
                <a:gd name="connsiteY25" fmla="*/ 1676808 h 2249424"/>
                <a:gd name="connsiteX26" fmla="*/ 5419358 w 5948998"/>
                <a:gd name="connsiteY26" fmla="*/ 1391472 h 2249424"/>
                <a:gd name="connsiteX27" fmla="*/ 4685643 w 5948998"/>
                <a:gd name="connsiteY27" fmla="*/ 1385400 h 2249424"/>
                <a:gd name="connsiteX28" fmla="*/ 4682723 w 5948998"/>
                <a:gd name="connsiteY28" fmla="*/ 1103100 h 2249424"/>
                <a:gd name="connsiteX29" fmla="*/ 5488618 w 5948998"/>
                <a:gd name="connsiteY29" fmla="*/ 1106136 h 2249424"/>
                <a:gd name="connsiteX30" fmla="*/ 5695931 w 5948998"/>
                <a:gd name="connsiteY30" fmla="*/ 814726 h 2249424"/>
                <a:gd name="connsiteX31" fmla="*/ 5474018 w 5948998"/>
                <a:gd name="connsiteY31" fmla="*/ 541531 h 2249424"/>
                <a:gd name="connsiteX32" fmla="*/ 4405330 w 5948998"/>
                <a:gd name="connsiteY32" fmla="*/ 535461 h 2249424"/>
                <a:gd name="connsiteX33" fmla="*/ 4399490 w 5948998"/>
                <a:gd name="connsiteY33" fmla="*/ 274408 h 2249424"/>
                <a:gd name="connsiteX34" fmla="*/ 5438006 w 5948998"/>
                <a:gd name="connsiteY34" fmla="*/ 269348 h 2249424"/>
                <a:gd name="connsiteX35" fmla="*/ 1196230 w 5948998"/>
                <a:gd name="connsiteY35" fmla="*/ 256196 h 2249424"/>
                <a:gd name="connsiteX36" fmla="*/ 2154897 w 5948998"/>
                <a:gd name="connsiteY36" fmla="*/ 1252810 h 2249424"/>
                <a:gd name="connsiteX37" fmla="*/ 1196230 w 5948998"/>
                <a:gd name="connsiteY37" fmla="*/ 2249424 h 2249424"/>
                <a:gd name="connsiteX38" fmla="*/ 237565 w 5948998"/>
                <a:gd name="connsiteY38" fmla="*/ 1252810 h 2249424"/>
                <a:gd name="connsiteX39" fmla="*/ 1196230 w 5948998"/>
                <a:gd name="connsiteY39" fmla="*/ 256196 h 2249424"/>
                <a:gd name="connsiteX40" fmla="*/ 252282 w 5948998"/>
                <a:gd name="connsiteY40" fmla="*/ 0 h 2249424"/>
                <a:gd name="connsiteX41" fmla="*/ 504563 w 5948998"/>
                <a:gd name="connsiteY41" fmla="*/ 262267 h 2249424"/>
                <a:gd name="connsiteX42" fmla="*/ 252282 w 5948998"/>
                <a:gd name="connsiteY42" fmla="*/ 524534 h 2249424"/>
                <a:gd name="connsiteX43" fmla="*/ 0 w 5948998"/>
                <a:gd name="connsiteY43" fmla="*/ 262267 h 2249424"/>
                <a:gd name="connsiteX44" fmla="*/ 252282 w 5948998"/>
                <a:gd name="connsiteY44" fmla="*/ 0 h 2249424"/>
                <a:gd name="connsiteX0" fmla="*/ 1601282 w 5948998"/>
                <a:gd name="connsiteY0" fmla="*/ 1397542 h 2249424"/>
                <a:gd name="connsiteX1" fmla="*/ 1349001 w 5948998"/>
                <a:gd name="connsiteY1" fmla="*/ 1659809 h 2249424"/>
                <a:gd name="connsiteX2" fmla="*/ 1601282 w 5948998"/>
                <a:gd name="connsiteY2" fmla="*/ 1922076 h 2249424"/>
                <a:gd name="connsiteX3" fmla="*/ 1853562 w 5948998"/>
                <a:gd name="connsiteY3" fmla="*/ 1659809 h 2249424"/>
                <a:gd name="connsiteX4" fmla="*/ 1601282 w 5948998"/>
                <a:gd name="connsiteY4" fmla="*/ 1397542 h 2249424"/>
                <a:gd name="connsiteX5" fmla="*/ 2452728 w 5948998"/>
                <a:gd name="connsiteY5" fmla="*/ 274409 h 2249424"/>
                <a:gd name="connsiteX6" fmla="*/ 3530176 w 5948998"/>
                <a:gd name="connsiteY6" fmla="*/ 277445 h 2249424"/>
                <a:gd name="connsiteX7" fmla="*/ 4055760 w 5948998"/>
                <a:gd name="connsiteY7" fmla="*/ 816364 h 2249424"/>
                <a:gd name="connsiteX8" fmla="*/ 3559375 w 5948998"/>
                <a:gd name="connsiteY8" fmla="*/ 1385639 h 2249424"/>
                <a:gd name="connsiteX9" fmla="*/ 2721360 w 5948998"/>
                <a:gd name="connsiteY9" fmla="*/ 1388437 h 2249424"/>
                <a:gd name="connsiteX10" fmla="*/ 2718440 w 5948998"/>
                <a:gd name="connsiteY10" fmla="*/ 2214092 h 2249424"/>
                <a:gd name="connsiteX11" fmla="*/ 2458568 w 5948998"/>
                <a:gd name="connsiteY11" fmla="*/ 2217127 h 2249424"/>
                <a:gd name="connsiteX12" fmla="*/ 2455648 w 5948998"/>
                <a:gd name="connsiteY12" fmla="*/ 1109172 h 2249424"/>
                <a:gd name="connsiteX13" fmla="*/ 3541854 w 5948998"/>
                <a:gd name="connsiteY13" fmla="*/ 1106137 h 2249424"/>
                <a:gd name="connsiteX14" fmla="*/ 3795887 w 5948998"/>
                <a:gd name="connsiteY14" fmla="*/ 814727 h 2249424"/>
                <a:gd name="connsiteX15" fmla="*/ 3527255 w 5948998"/>
                <a:gd name="connsiteY15" fmla="*/ 541533 h 2249424"/>
                <a:gd name="connsiteX16" fmla="*/ 2458567 w 5948998"/>
                <a:gd name="connsiteY16" fmla="*/ 535463 h 2249424"/>
                <a:gd name="connsiteX17" fmla="*/ 2452728 w 5948998"/>
                <a:gd name="connsiteY17" fmla="*/ 274409 h 2249424"/>
                <a:gd name="connsiteX18" fmla="*/ 5438006 w 5948998"/>
                <a:gd name="connsiteY18" fmla="*/ 269348 h 2249424"/>
                <a:gd name="connsiteX19" fmla="*/ 5944125 w 5948998"/>
                <a:gd name="connsiteY19" fmla="*/ 816363 h 2249424"/>
                <a:gd name="connsiteX20" fmla="*/ 5766984 w 5948998"/>
                <a:gd name="connsiteY20" fmla="*/ 1248028 h 2249424"/>
                <a:gd name="connsiteX21" fmla="*/ 5948991 w 5948998"/>
                <a:gd name="connsiteY21" fmla="*/ 1671748 h 2249424"/>
                <a:gd name="connsiteX22" fmla="*/ 4303134 w 5948998"/>
                <a:gd name="connsiteY22" fmla="*/ 2220162 h 2249424"/>
                <a:gd name="connsiteX23" fmla="*/ 4309792 w 5948998"/>
                <a:gd name="connsiteY23" fmla="*/ 1962145 h 2249424"/>
                <a:gd name="connsiteX24" fmla="*/ 5693830 w 5948998"/>
                <a:gd name="connsiteY24" fmla="*/ 1676808 h 2249424"/>
                <a:gd name="connsiteX25" fmla="*/ 5419358 w 5948998"/>
                <a:gd name="connsiteY25" fmla="*/ 1391472 h 2249424"/>
                <a:gd name="connsiteX26" fmla="*/ 4685643 w 5948998"/>
                <a:gd name="connsiteY26" fmla="*/ 1385400 h 2249424"/>
                <a:gd name="connsiteX27" fmla="*/ 4682723 w 5948998"/>
                <a:gd name="connsiteY27" fmla="*/ 1103100 h 2249424"/>
                <a:gd name="connsiteX28" fmla="*/ 5488618 w 5948998"/>
                <a:gd name="connsiteY28" fmla="*/ 1106136 h 2249424"/>
                <a:gd name="connsiteX29" fmla="*/ 5695931 w 5948998"/>
                <a:gd name="connsiteY29" fmla="*/ 814726 h 2249424"/>
                <a:gd name="connsiteX30" fmla="*/ 5474018 w 5948998"/>
                <a:gd name="connsiteY30" fmla="*/ 541531 h 2249424"/>
                <a:gd name="connsiteX31" fmla="*/ 4405330 w 5948998"/>
                <a:gd name="connsiteY31" fmla="*/ 535461 h 2249424"/>
                <a:gd name="connsiteX32" fmla="*/ 4399490 w 5948998"/>
                <a:gd name="connsiteY32" fmla="*/ 274408 h 2249424"/>
                <a:gd name="connsiteX33" fmla="*/ 5438006 w 5948998"/>
                <a:gd name="connsiteY33" fmla="*/ 269348 h 2249424"/>
                <a:gd name="connsiteX34" fmla="*/ 1196230 w 5948998"/>
                <a:gd name="connsiteY34" fmla="*/ 256196 h 2249424"/>
                <a:gd name="connsiteX35" fmla="*/ 2154897 w 5948998"/>
                <a:gd name="connsiteY35" fmla="*/ 1252810 h 2249424"/>
                <a:gd name="connsiteX36" fmla="*/ 1196230 w 5948998"/>
                <a:gd name="connsiteY36" fmla="*/ 2249424 h 2249424"/>
                <a:gd name="connsiteX37" fmla="*/ 237565 w 5948998"/>
                <a:gd name="connsiteY37" fmla="*/ 1252810 h 2249424"/>
                <a:gd name="connsiteX38" fmla="*/ 1196230 w 5948998"/>
                <a:gd name="connsiteY38" fmla="*/ 256196 h 2249424"/>
                <a:gd name="connsiteX39" fmla="*/ 252282 w 5948998"/>
                <a:gd name="connsiteY39" fmla="*/ 0 h 2249424"/>
                <a:gd name="connsiteX40" fmla="*/ 504563 w 5948998"/>
                <a:gd name="connsiteY40" fmla="*/ 262267 h 2249424"/>
                <a:gd name="connsiteX41" fmla="*/ 252282 w 5948998"/>
                <a:gd name="connsiteY41" fmla="*/ 524534 h 2249424"/>
                <a:gd name="connsiteX42" fmla="*/ 0 w 5948998"/>
                <a:gd name="connsiteY42" fmla="*/ 262267 h 2249424"/>
                <a:gd name="connsiteX43" fmla="*/ 252282 w 5948998"/>
                <a:gd name="connsiteY4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3830 w 5944125"/>
                <a:gd name="connsiteY23" fmla="*/ 1676808 h 2249424"/>
                <a:gd name="connsiteX24" fmla="*/ 5419358 w 5944125"/>
                <a:gd name="connsiteY24" fmla="*/ 1391472 h 2249424"/>
                <a:gd name="connsiteX25" fmla="*/ 4685643 w 5944125"/>
                <a:gd name="connsiteY25" fmla="*/ 1385400 h 2249424"/>
                <a:gd name="connsiteX26" fmla="*/ 4682723 w 5944125"/>
                <a:gd name="connsiteY26" fmla="*/ 1103100 h 2249424"/>
                <a:gd name="connsiteX27" fmla="*/ 5488618 w 5944125"/>
                <a:gd name="connsiteY27" fmla="*/ 1106136 h 2249424"/>
                <a:gd name="connsiteX28" fmla="*/ 5695931 w 5944125"/>
                <a:gd name="connsiteY28" fmla="*/ 814726 h 2249424"/>
                <a:gd name="connsiteX29" fmla="*/ 5474018 w 5944125"/>
                <a:gd name="connsiteY29" fmla="*/ 541531 h 2249424"/>
                <a:gd name="connsiteX30" fmla="*/ 4405330 w 5944125"/>
                <a:gd name="connsiteY30" fmla="*/ 535461 h 2249424"/>
                <a:gd name="connsiteX31" fmla="*/ 4399490 w 5944125"/>
                <a:gd name="connsiteY31" fmla="*/ 274408 h 2249424"/>
                <a:gd name="connsiteX32" fmla="*/ 5438006 w 5944125"/>
                <a:gd name="connsiteY32" fmla="*/ 269348 h 2249424"/>
                <a:gd name="connsiteX33" fmla="*/ 1196230 w 5944125"/>
                <a:gd name="connsiteY33" fmla="*/ 256196 h 2249424"/>
                <a:gd name="connsiteX34" fmla="*/ 2154897 w 5944125"/>
                <a:gd name="connsiteY34" fmla="*/ 1252810 h 2249424"/>
                <a:gd name="connsiteX35" fmla="*/ 1196230 w 5944125"/>
                <a:gd name="connsiteY35" fmla="*/ 2249424 h 2249424"/>
                <a:gd name="connsiteX36" fmla="*/ 237565 w 5944125"/>
                <a:gd name="connsiteY36" fmla="*/ 1252810 h 2249424"/>
                <a:gd name="connsiteX37" fmla="*/ 1196230 w 5944125"/>
                <a:gd name="connsiteY37" fmla="*/ 256196 h 2249424"/>
                <a:gd name="connsiteX38" fmla="*/ 252282 w 5944125"/>
                <a:gd name="connsiteY38" fmla="*/ 0 h 2249424"/>
                <a:gd name="connsiteX39" fmla="*/ 504563 w 5944125"/>
                <a:gd name="connsiteY39" fmla="*/ 262267 h 2249424"/>
                <a:gd name="connsiteX40" fmla="*/ 252282 w 5944125"/>
                <a:gd name="connsiteY40" fmla="*/ 524534 h 2249424"/>
                <a:gd name="connsiteX41" fmla="*/ 0 w 5944125"/>
                <a:gd name="connsiteY41" fmla="*/ 262267 h 2249424"/>
                <a:gd name="connsiteX42" fmla="*/ 252282 w 5944125"/>
                <a:gd name="connsiteY4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19358 w 5944125"/>
                <a:gd name="connsiteY23" fmla="*/ 1391472 h 2249424"/>
                <a:gd name="connsiteX24" fmla="*/ 4685643 w 5944125"/>
                <a:gd name="connsiteY24" fmla="*/ 1385400 h 2249424"/>
                <a:gd name="connsiteX25" fmla="*/ 4682723 w 5944125"/>
                <a:gd name="connsiteY25" fmla="*/ 1103100 h 2249424"/>
                <a:gd name="connsiteX26" fmla="*/ 5488618 w 5944125"/>
                <a:gd name="connsiteY26" fmla="*/ 1106136 h 2249424"/>
                <a:gd name="connsiteX27" fmla="*/ 5695931 w 5944125"/>
                <a:gd name="connsiteY27" fmla="*/ 814726 h 2249424"/>
                <a:gd name="connsiteX28" fmla="*/ 5474018 w 5944125"/>
                <a:gd name="connsiteY28" fmla="*/ 541531 h 2249424"/>
                <a:gd name="connsiteX29" fmla="*/ 4405330 w 5944125"/>
                <a:gd name="connsiteY29" fmla="*/ 535461 h 2249424"/>
                <a:gd name="connsiteX30" fmla="*/ 4399490 w 5944125"/>
                <a:gd name="connsiteY30" fmla="*/ 274408 h 2249424"/>
                <a:gd name="connsiteX31" fmla="*/ 5438006 w 5944125"/>
                <a:gd name="connsiteY31" fmla="*/ 269348 h 2249424"/>
                <a:gd name="connsiteX32" fmla="*/ 1196230 w 5944125"/>
                <a:gd name="connsiteY32" fmla="*/ 256196 h 2249424"/>
                <a:gd name="connsiteX33" fmla="*/ 2154897 w 5944125"/>
                <a:gd name="connsiteY33" fmla="*/ 1252810 h 2249424"/>
                <a:gd name="connsiteX34" fmla="*/ 1196230 w 5944125"/>
                <a:gd name="connsiteY34" fmla="*/ 2249424 h 2249424"/>
                <a:gd name="connsiteX35" fmla="*/ 237565 w 5944125"/>
                <a:gd name="connsiteY35" fmla="*/ 1252810 h 2249424"/>
                <a:gd name="connsiteX36" fmla="*/ 1196230 w 5944125"/>
                <a:gd name="connsiteY36" fmla="*/ 256196 h 2249424"/>
                <a:gd name="connsiteX37" fmla="*/ 252282 w 5944125"/>
                <a:gd name="connsiteY37" fmla="*/ 0 h 2249424"/>
                <a:gd name="connsiteX38" fmla="*/ 504563 w 5944125"/>
                <a:gd name="connsiteY38" fmla="*/ 262267 h 2249424"/>
                <a:gd name="connsiteX39" fmla="*/ 252282 w 5944125"/>
                <a:gd name="connsiteY39" fmla="*/ 524534 h 2249424"/>
                <a:gd name="connsiteX40" fmla="*/ 0 w 5944125"/>
                <a:gd name="connsiteY40" fmla="*/ 262267 h 2249424"/>
                <a:gd name="connsiteX41" fmla="*/ 252282 w 5944125"/>
                <a:gd name="connsiteY41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5643 w 5944125"/>
                <a:gd name="connsiteY23" fmla="*/ 1385400 h 2249424"/>
                <a:gd name="connsiteX24" fmla="*/ 4682723 w 5944125"/>
                <a:gd name="connsiteY24" fmla="*/ 1103100 h 2249424"/>
                <a:gd name="connsiteX25" fmla="*/ 5488618 w 5944125"/>
                <a:gd name="connsiteY25" fmla="*/ 1106136 h 2249424"/>
                <a:gd name="connsiteX26" fmla="*/ 5695931 w 5944125"/>
                <a:gd name="connsiteY26" fmla="*/ 814726 h 2249424"/>
                <a:gd name="connsiteX27" fmla="*/ 5474018 w 5944125"/>
                <a:gd name="connsiteY27" fmla="*/ 541531 h 2249424"/>
                <a:gd name="connsiteX28" fmla="*/ 4405330 w 5944125"/>
                <a:gd name="connsiteY28" fmla="*/ 535461 h 2249424"/>
                <a:gd name="connsiteX29" fmla="*/ 4399490 w 5944125"/>
                <a:gd name="connsiteY29" fmla="*/ 274408 h 2249424"/>
                <a:gd name="connsiteX30" fmla="*/ 5438006 w 5944125"/>
                <a:gd name="connsiteY30" fmla="*/ 269348 h 2249424"/>
                <a:gd name="connsiteX31" fmla="*/ 1196230 w 5944125"/>
                <a:gd name="connsiteY31" fmla="*/ 256196 h 2249424"/>
                <a:gd name="connsiteX32" fmla="*/ 2154897 w 5944125"/>
                <a:gd name="connsiteY32" fmla="*/ 1252810 h 2249424"/>
                <a:gd name="connsiteX33" fmla="*/ 1196230 w 5944125"/>
                <a:gd name="connsiteY33" fmla="*/ 2249424 h 2249424"/>
                <a:gd name="connsiteX34" fmla="*/ 237565 w 5944125"/>
                <a:gd name="connsiteY34" fmla="*/ 1252810 h 2249424"/>
                <a:gd name="connsiteX35" fmla="*/ 1196230 w 5944125"/>
                <a:gd name="connsiteY35" fmla="*/ 256196 h 2249424"/>
                <a:gd name="connsiteX36" fmla="*/ 252282 w 5944125"/>
                <a:gd name="connsiteY36" fmla="*/ 0 h 2249424"/>
                <a:gd name="connsiteX37" fmla="*/ 504563 w 5944125"/>
                <a:gd name="connsiteY37" fmla="*/ 262267 h 2249424"/>
                <a:gd name="connsiteX38" fmla="*/ 252282 w 5944125"/>
                <a:gd name="connsiteY38" fmla="*/ 524534 h 2249424"/>
                <a:gd name="connsiteX39" fmla="*/ 0 w 5944125"/>
                <a:gd name="connsiteY39" fmla="*/ 262267 h 2249424"/>
                <a:gd name="connsiteX40" fmla="*/ 252282 w 5944125"/>
                <a:gd name="connsiteY40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682723 w 5944125"/>
                <a:gd name="connsiteY23" fmla="*/ 1103100 h 2249424"/>
                <a:gd name="connsiteX24" fmla="*/ 5488618 w 5944125"/>
                <a:gd name="connsiteY24" fmla="*/ 1106136 h 2249424"/>
                <a:gd name="connsiteX25" fmla="*/ 5695931 w 5944125"/>
                <a:gd name="connsiteY25" fmla="*/ 814726 h 2249424"/>
                <a:gd name="connsiteX26" fmla="*/ 5474018 w 5944125"/>
                <a:gd name="connsiteY26" fmla="*/ 541531 h 2249424"/>
                <a:gd name="connsiteX27" fmla="*/ 4405330 w 5944125"/>
                <a:gd name="connsiteY27" fmla="*/ 535461 h 2249424"/>
                <a:gd name="connsiteX28" fmla="*/ 4399490 w 5944125"/>
                <a:gd name="connsiteY28" fmla="*/ 274408 h 2249424"/>
                <a:gd name="connsiteX29" fmla="*/ 5438006 w 5944125"/>
                <a:gd name="connsiteY29" fmla="*/ 269348 h 2249424"/>
                <a:gd name="connsiteX30" fmla="*/ 1196230 w 5944125"/>
                <a:gd name="connsiteY30" fmla="*/ 256196 h 2249424"/>
                <a:gd name="connsiteX31" fmla="*/ 2154897 w 5944125"/>
                <a:gd name="connsiteY31" fmla="*/ 1252810 h 2249424"/>
                <a:gd name="connsiteX32" fmla="*/ 1196230 w 5944125"/>
                <a:gd name="connsiteY32" fmla="*/ 2249424 h 2249424"/>
                <a:gd name="connsiteX33" fmla="*/ 237565 w 5944125"/>
                <a:gd name="connsiteY33" fmla="*/ 1252810 h 2249424"/>
                <a:gd name="connsiteX34" fmla="*/ 1196230 w 5944125"/>
                <a:gd name="connsiteY34" fmla="*/ 256196 h 2249424"/>
                <a:gd name="connsiteX35" fmla="*/ 252282 w 5944125"/>
                <a:gd name="connsiteY35" fmla="*/ 0 h 2249424"/>
                <a:gd name="connsiteX36" fmla="*/ 504563 w 5944125"/>
                <a:gd name="connsiteY36" fmla="*/ 262267 h 2249424"/>
                <a:gd name="connsiteX37" fmla="*/ 252282 w 5944125"/>
                <a:gd name="connsiteY37" fmla="*/ 524534 h 2249424"/>
                <a:gd name="connsiteX38" fmla="*/ 0 w 5944125"/>
                <a:gd name="connsiteY38" fmla="*/ 262267 h 2249424"/>
                <a:gd name="connsiteX39" fmla="*/ 252282 w 5944125"/>
                <a:gd name="connsiteY39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88618 w 5944125"/>
                <a:gd name="connsiteY23" fmla="*/ 1106136 h 2249424"/>
                <a:gd name="connsiteX24" fmla="*/ 5695931 w 5944125"/>
                <a:gd name="connsiteY24" fmla="*/ 814726 h 2249424"/>
                <a:gd name="connsiteX25" fmla="*/ 5474018 w 5944125"/>
                <a:gd name="connsiteY25" fmla="*/ 541531 h 2249424"/>
                <a:gd name="connsiteX26" fmla="*/ 4405330 w 5944125"/>
                <a:gd name="connsiteY26" fmla="*/ 535461 h 2249424"/>
                <a:gd name="connsiteX27" fmla="*/ 4399490 w 5944125"/>
                <a:gd name="connsiteY27" fmla="*/ 274408 h 2249424"/>
                <a:gd name="connsiteX28" fmla="*/ 5438006 w 5944125"/>
                <a:gd name="connsiteY28" fmla="*/ 269348 h 2249424"/>
                <a:gd name="connsiteX29" fmla="*/ 1196230 w 5944125"/>
                <a:gd name="connsiteY29" fmla="*/ 256196 h 2249424"/>
                <a:gd name="connsiteX30" fmla="*/ 2154897 w 5944125"/>
                <a:gd name="connsiteY30" fmla="*/ 1252810 h 2249424"/>
                <a:gd name="connsiteX31" fmla="*/ 1196230 w 5944125"/>
                <a:gd name="connsiteY31" fmla="*/ 2249424 h 2249424"/>
                <a:gd name="connsiteX32" fmla="*/ 237565 w 5944125"/>
                <a:gd name="connsiteY32" fmla="*/ 1252810 h 2249424"/>
                <a:gd name="connsiteX33" fmla="*/ 1196230 w 5944125"/>
                <a:gd name="connsiteY33" fmla="*/ 256196 h 2249424"/>
                <a:gd name="connsiteX34" fmla="*/ 252282 w 5944125"/>
                <a:gd name="connsiteY34" fmla="*/ 0 h 2249424"/>
                <a:gd name="connsiteX35" fmla="*/ 504563 w 5944125"/>
                <a:gd name="connsiteY35" fmla="*/ 262267 h 2249424"/>
                <a:gd name="connsiteX36" fmla="*/ 252282 w 5944125"/>
                <a:gd name="connsiteY36" fmla="*/ 524534 h 2249424"/>
                <a:gd name="connsiteX37" fmla="*/ 0 w 5944125"/>
                <a:gd name="connsiteY37" fmla="*/ 262267 h 2249424"/>
                <a:gd name="connsiteX38" fmla="*/ 252282 w 5944125"/>
                <a:gd name="connsiteY38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695931 w 5944125"/>
                <a:gd name="connsiteY23" fmla="*/ 814726 h 2249424"/>
                <a:gd name="connsiteX24" fmla="*/ 5474018 w 5944125"/>
                <a:gd name="connsiteY24" fmla="*/ 541531 h 2249424"/>
                <a:gd name="connsiteX25" fmla="*/ 4405330 w 5944125"/>
                <a:gd name="connsiteY25" fmla="*/ 535461 h 2249424"/>
                <a:gd name="connsiteX26" fmla="*/ 4399490 w 5944125"/>
                <a:gd name="connsiteY26" fmla="*/ 274408 h 2249424"/>
                <a:gd name="connsiteX27" fmla="*/ 5438006 w 5944125"/>
                <a:gd name="connsiteY27" fmla="*/ 269348 h 2249424"/>
                <a:gd name="connsiteX28" fmla="*/ 1196230 w 5944125"/>
                <a:gd name="connsiteY28" fmla="*/ 256196 h 2249424"/>
                <a:gd name="connsiteX29" fmla="*/ 2154897 w 5944125"/>
                <a:gd name="connsiteY29" fmla="*/ 1252810 h 2249424"/>
                <a:gd name="connsiteX30" fmla="*/ 1196230 w 5944125"/>
                <a:gd name="connsiteY30" fmla="*/ 2249424 h 2249424"/>
                <a:gd name="connsiteX31" fmla="*/ 237565 w 5944125"/>
                <a:gd name="connsiteY31" fmla="*/ 1252810 h 2249424"/>
                <a:gd name="connsiteX32" fmla="*/ 1196230 w 5944125"/>
                <a:gd name="connsiteY32" fmla="*/ 256196 h 2249424"/>
                <a:gd name="connsiteX33" fmla="*/ 252282 w 5944125"/>
                <a:gd name="connsiteY33" fmla="*/ 0 h 2249424"/>
                <a:gd name="connsiteX34" fmla="*/ 504563 w 5944125"/>
                <a:gd name="connsiteY34" fmla="*/ 262267 h 2249424"/>
                <a:gd name="connsiteX35" fmla="*/ 252282 w 5944125"/>
                <a:gd name="connsiteY35" fmla="*/ 524534 h 2249424"/>
                <a:gd name="connsiteX36" fmla="*/ 0 w 5944125"/>
                <a:gd name="connsiteY36" fmla="*/ 262267 h 2249424"/>
                <a:gd name="connsiteX37" fmla="*/ 252282 w 5944125"/>
                <a:gd name="connsiteY37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74018 w 5944125"/>
                <a:gd name="connsiteY23" fmla="*/ 541531 h 2249424"/>
                <a:gd name="connsiteX24" fmla="*/ 4405330 w 5944125"/>
                <a:gd name="connsiteY24" fmla="*/ 535461 h 2249424"/>
                <a:gd name="connsiteX25" fmla="*/ 4399490 w 5944125"/>
                <a:gd name="connsiteY25" fmla="*/ 274408 h 2249424"/>
                <a:gd name="connsiteX26" fmla="*/ 5438006 w 5944125"/>
                <a:gd name="connsiteY26" fmla="*/ 269348 h 2249424"/>
                <a:gd name="connsiteX27" fmla="*/ 1196230 w 5944125"/>
                <a:gd name="connsiteY27" fmla="*/ 256196 h 2249424"/>
                <a:gd name="connsiteX28" fmla="*/ 2154897 w 5944125"/>
                <a:gd name="connsiteY28" fmla="*/ 1252810 h 2249424"/>
                <a:gd name="connsiteX29" fmla="*/ 1196230 w 5944125"/>
                <a:gd name="connsiteY29" fmla="*/ 2249424 h 2249424"/>
                <a:gd name="connsiteX30" fmla="*/ 237565 w 5944125"/>
                <a:gd name="connsiteY30" fmla="*/ 1252810 h 2249424"/>
                <a:gd name="connsiteX31" fmla="*/ 1196230 w 5944125"/>
                <a:gd name="connsiteY31" fmla="*/ 256196 h 2249424"/>
                <a:gd name="connsiteX32" fmla="*/ 252282 w 5944125"/>
                <a:gd name="connsiteY32" fmla="*/ 0 h 2249424"/>
                <a:gd name="connsiteX33" fmla="*/ 504563 w 5944125"/>
                <a:gd name="connsiteY33" fmla="*/ 262267 h 2249424"/>
                <a:gd name="connsiteX34" fmla="*/ 252282 w 5944125"/>
                <a:gd name="connsiteY34" fmla="*/ 524534 h 2249424"/>
                <a:gd name="connsiteX35" fmla="*/ 0 w 5944125"/>
                <a:gd name="connsiteY35" fmla="*/ 262267 h 2249424"/>
                <a:gd name="connsiteX36" fmla="*/ 252282 w 5944125"/>
                <a:gd name="connsiteY36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405330 w 5944125"/>
                <a:gd name="connsiteY23" fmla="*/ 535461 h 2249424"/>
                <a:gd name="connsiteX24" fmla="*/ 4399490 w 5944125"/>
                <a:gd name="connsiteY24" fmla="*/ 274408 h 2249424"/>
                <a:gd name="connsiteX25" fmla="*/ 5438006 w 5944125"/>
                <a:gd name="connsiteY25" fmla="*/ 269348 h 2249424"/>
                <a:gd name="connsiteX26" fmla="*/ 1196230 w 5944125"/>
                <a:gd name="connsiteY26" fmla="*/ 256196 h 2249424"/>
                <a:gd name="connsiteX27" fmla="*/ 2154897 w 5944125"/>
                <a:gd name="connsiteY27" fmla="*/ 1252810 h 2249424"/>
                <a:gd name="connsiteX28" fmla="*/ 1196230 w 5944125"/>
                <a:gd name="connsiteY28" fmla="*/ 2249424 h 2249424"/>
                <a:gd name="connsiteX29" fmla="*/ 237565 w 5944125"/>
                <a:gd name="connsiteY29" fmla="*/ 1252810 h 2249424"/>
                <a:gd name="connsiteX30" fmla="*/ 1196230 w 5944125"/>
                <a:gd name="connsiteY30" fmla="*/ 256196 h 2249424"/>
                <a:gd name="connsiteX31" fmla="*/ 252282 w 5944125"/>
                <a:gd name="connsiteY31" fmla="*/ 0 h 2249424"/>
                <a:gd name="connsiteX32" fmla="*/ 504563 w 5944125"/>
                <a:gd name="connsiteY32" fmla="*/ 262267 h 2249424"/>
                <a:gd name="connsiteX33" fmla="*/ 252282 w 5944125"/>
                <a:gd name="connsiteY33" fmla="*/ 524534 h 2249424"/>
                <a:gd name="connsiteX34" fmla="*/ 0 w 5944125"/>
                <a:gd name="connsiteY34" fmla="*/ 262267 h 2249424"/>
                <a:gd name="connsiteX35" fmla="*/ 252282 w 5944125"/>
                <a:gd name="connsiteY35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4399490 w 5944125"/>
                <a:gd name="connsiteY23" fmla="*/ 274408 h 2249424"/>
                <a:gd name="connsiteX24" fmla="*/ 5438006 w 5944125"/>
                <a:gd name="connsiteY24" fmla="*/ 269348 h 2249424"/>
                <a:gd name="connsiteX25" fmla="*/ 1196230 w 5944125"/>
                <a:gd name="connsiteY25" fmla="*/ 256196 h 2249424"/>
                <a:gd name="connsiteX26" fmla="*/ 2154897 w 5944125"/>
                <a:gd name="connsiteY26" fmla="*/ 1252810 h 2249424"/>
                <a:gd name="connsiteX27" fmla="*/ 1196230 w 5944125"/>
                <a:gd name="connsiteY27" fmla="*/ 2249424 h 2249424"/>
                <a:gd name="connsiteX28" fmla="*/ 237565 w 5944125"/>
                <a:gd name="connsiteY28" fmla="*/ 1252810 h 2249424"/>
                <a:gd name="connsiteX29" fmla="*/ 1196230 w 5944125"/>
                <a:gd name="connsiteY29" fmla="*/ 256196 h 2249424"/>
                <a:gd name="connsiteX30" fmla="*/ 252282 w 5944125"/>
                <a:gd name="connsiteY30" fmla="*/ 0 h 2249424"/>
                <a:gd name="connsiteX31" fmla="*/ 504563 w 5944125"/>
                <a:gd name="connsiteY31" fmla="*/ 262267 h 2249424"/>
                <a:gd name="connsiteX32" fmla="*/ 252282 w 5944125"/>
                <a:gd name="connsiteY32" fmla="*/ 524534 h 2249424"/>
                <a:gd name="connsiteX33" fmla="*/ 0 w 5944125"/>
                <a:gd name="connsiteY33" fmla="*/ 262267 h 2249424"/>
                <a:gd name="connsiteX34" fmla="*/ 252282 w 5944125"/>
                <a:gd name="connsiteY34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4309792 w 5944125"/>
                <a:gd name="connsiteY22" fmla="*/ 1962145 h 2249424"/>
                <a:gd name="connsiteX23" fmla="*/ 5438006 w 5944125"/>
                <a:gd name="connsiteY23" fmla="*/ 269348 h 2249424"/>
                <a:gd name="connsiteX24" fmla="*/ 1196230 w 5944125"/>
                <a:gd name="connsiteY24" fmla="*/ 256196 h 2249424"/>
                <a:gd name="connsiteX25" fmla="*/ 2154897 w 5944125"/>
                <a:gd name="connsiteY25" fmla="*/ 1252810 h 2249424"/>
                <a:gd name="connsiteX26" fmla="*/ 1196230 w 5944125"/>
                <a:gd name="connsiteY26" fmla="*/ 2249424 h 2249424"/>
                <a:gd name="connsiteX27" fmla="*/ 237565 w 5944125"/>
                <a:gd name="connsiteY27" fmla="*/ 1252810 h 2249424"/>
                <a:gd name="connsiteX28" fmla="*/ 1196230 w 5944125"/>
                <a:gd name="connsiteY28" fmla="*/ 256196 h 2249424"/>
                <a:gd name="connsiteX29" fmla="*/ 252282 w 5944125"/>
                <a:gd name="connsiteY29" fmla="*/ 0 h 2249424"/>
                <a:gd name="connsiteX30" fmla="*/ 504563 w 5944125"/>
                <a:gd name="connsiteY30" fmla="*/ 262267 h 2249424"/>
                <a:gd name="connsiteX31" fmla="*/ 252282 w 5944125"/>
                <a:gd name="connsiteY31" fmla="*/ 524534 h 2249424"/>
                <a:gd name="connsiteX32" fmla="*/ 0 w 5944125"/>
                <a:gd name="connsiteY32" fmla="*/ 262267 h 2249424"/>
                <a:gd name="connsiteX33" fmla="*/ 252282 w 5944125"/>
                <a:gd name="connsiteY33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4303134 w 5944125"/>
                <a:gd name="connsiteY21" fmla="*/ 2220162 h 2249424"/>
                <a:gd name="connsiteX22" fmla="*/ 5438006 w 5944125"/>
                <a:gd name="connsiteY22" fmla="*/ 269348 h 2249424"/>
                <a:gd name="connsiteX23" fmla="*/ 1196230 w 5944125"/>
                <a:gd name="connsiteY23" fmla="*/ 256196 h 2249424"/>
                <a:gd name="connsiteX24" fmla="*/ 2154897 w 5944125"/>
                <a:gd name="connsiteY24" fmla="*/ 1252810 h 2249424"/>
                <a:gd name="connsiteX25" fmla="*/ 1196230 w 5944125"/>
                <a:gd name="connsiteY25" fmla="*/ 2249424 h 2249424"/>
                <a:gd name="connsiteX26" fmla="*/ 237565 w 5944125"/>
                <a:gd name="connsiteY26" fmla="*/ 1252810 h 2249424"/>
                <a:gd name="connsiteX27" fmla="*/ 1196230 w 5944125"/>
                <a:gd name="connsiteY27" fmla="*/ 256196 h 2249424"/>
                <a:gd name="connsiteX28" fmla="*/ 252282 w 5944125"/>
                <a:gd name="connsiteY28" fmla="*/ 0 h 2249424"/>
                <a:gd name="connsiteX29" fmla="*/ 504563 w 5944125"/>
                <a:gd name="connsiteY29" fmla="*/ 262267 h 2249424"/>
                <a:gd name="connsiteX30" fmla="*/ 252282 w 5944125"/>
                <a:gd name="connsiteY30" fmla="*/ 524534 h 2249424"/>
                <a:gd name="connsiteX31" fmla="*/ 0 w 5944125"/>
                <a:gd name="connsiteY31" fmla="*/ 262267 h 2249424"/>
                <a:gd name="connsiteX32" fmla="*/ 252282 w 5944125"/>
                <a:gd name="connsiteY32" fmla="*/ 0 h 2249424"/>
                <a:gd name="connsiteX0" fmla="*/ 1601282 w 5944125"/>
                <a:gd name="connsiteY0" fmla="*/ 1397542 h 2249424"/>
                <a:gd name="connsiteX1" fmla="*/ 1349001 w 5944125"/>
                <a:gd name="connsiteY1" fmla="*/ 1659809 h 2249424"/>
                <a:gd name="connsiteX2" fmla="*/ 1601282 w 5944125"/>
                <a:gd name="connsiteY2" fmla="*/ 1922076 h 2249424"/>
                <a:gd name="connsiteX3" fmla="*/ 1853562 w 5944125"/>
                <a:gd name="connsiteY3" fmla="*/ 1659809 h 2249424"/>
                <a:gd name="connsiteX4" fmla="*/ 1601282 w 5944125"/>
                <a:gd name="connsiteY4" fmla="*/ 1397542 h 2249424"/>
                <a:gd name="connsiteX5" fmla="*/ 2452728 w 5944125"/>
                <a:gd name="connsiteY5" fmla="*/ 274409 h 2249424"/>
                <a:gd name="connsiteX6" fmla="*/ 3530176 w 5944125"/>
                <a:gd name="connsiteY6" fmla="*/ 277445 h 2249424"/>
                <a:gd name="connsiteX7" fmla="*/ 4055760 w 5944125"/>
                <a:gd name="connsiteY7" fmla="*/ 816364 h 2249424"/>
                <a:gd name="connsiteX8" fmla="*/ 3559375 w 5944125"/>
                <a:gd name="connsiteY8" fmla="*/ 1385639 h 2249424"/>
                <a:gd name="connsiteX9" fmla="*/ 2721360 w 5944125"/>
                <a:gd name="connsiteY9" fmla="*/ 1388437 h 2249424"/>
                <a:gd name="connsiteX10" fmla="*/ 2718440 w 5944125"/>
                <a:gd name="connsiteY10" fmla="*/ 2214092 h 2249424"/>
                <a:gd name="connsiteX11" fmla="*/ 2458568 w 5944125"/>
                <a:gd name="connsiteY11" fmla="*/ 2217127 h 2249424"/>
                <a:gd name="connsiteX12" fmla="*/ 2455648 w 5944125"/>
                <a:gd name="connsiteY12" fmla="*/ 1109172 h 2249424"/>
                <a:gd name="connsiteX13" fmla="*/ 3541854 w 5944125"/>
                <a:gd name="connsiteY13" fmla="*/ 1106137 h 2249424"/>
                <a:gd name="connsiteX14" fmla="*/ 3795887 w 5944125"/>
                <a:gd name="connsiteY14" fmla="*/ 814727 h 2249424"/>
                <a:gd name="connsiteX15" fmla="*/ 3527255 w 5944125"/>
                <a:gd name="connsiteY15" fmla="*/ 541533 h 2249424"/>
                <a:gd name="connsiteX16" fmla="*/ 2458567 w 5944125"/>
                <a:gd name="connsiteY16" fmla="*/ 535463 h 2249424"/>
                <a:gd name="connsiteX17" fmla="*/ 2452728 w 5944125"/>
                <a:gd name="connsiteY17" fmla="*/ 274409 h 2249424"/>
                <a:gd name="connsiteX18" fmla="*/ 5438006 w 5944125"/>
                <a:gd name="connsiteY18" fmla="*/ 269348 h 2249424"/>
                <a:gd name="connsiteX19" fmla="*/ 5944125 w 5944125"/>
                <a:gd name="connsiteY19" fmla="*/ 816363 h 2249424"/>
                <a:gd name="connsiteX20" fmla="*/ 5766984 w 5944125"/>
                <a:gd name="connsiteY20" fmla="*/ 1248028 h 2249424"/>
                <a:gd name="connsiteX21" fmla="*/ 5438006 w 5944125"/>
                <a:gd name="connsiteY21" fmla="*/ 269348 h 2249424"/>
                <a:gd name="connsiteX22" fmla="*/ 1196230 w 5944125"/>
                <a:gd name="connsiteY22" fmla="*/ 256196 h 2249424"/>
                <a:gd name="connsiteX23" fmla="*/ 2154897 w 5944125"/>
                <a:gd name="connsiteY23" fmla="*/ 1252810 h 2249424"/>
                <a:gd name="connsiteX24" fmla="*/ 1196230 w 5944125"/>
                <a:gd name="connsiteY24" fmla="*/ 2249424 h 2249424"/>
                <a:gd name="connsiteX25" fmla="*/ 237565 w 5944125"/>
                <a:gd name="connsiteY25" fmla="*/ 1252810 h 2249424"/>
                <a:gd name="connsiteX26" fmla="*/ 1196230 w 5944125"/>
                <a:gd name="connsiteY26" fmla="*/ 256196 h 2249424"/>
                <a:gd name="connsiteX27" fmla="*/ 252282 w 5944125"/>
                <a:gd name="connsiteY27" fmla="*/ 0 h 2249424"/>
                <a:gd name="connsiteX28" fmla="*/ 504563 w 5944125"/>
                <a:gd name="connsiteY28" fmla="*/ 262267 h 2249424"/>
                <a:gd name="connsiteX29" fmla="*/ 252282 w 5944125"/>
                <a:gd name="connsiteY29" fmla="*/ 524534 h 2249424"/>
                <a:gd name="connsiteX30" fmla="*/ 0 w 5944125"/>
                <a:gd name="connsiteY30" fmla="*/ 262267 h 2249424"/>
                <a:gd name="connsiteX31" fmla="*/ 252282 w 5944125"/>
                <a:gd name="connsiteY31" fmla="*/ 0 h 2249424"/>
                <a:gd name="connsiteX0" fmla="*/ 1601282 w 5766984"/>
                <a:gd name="connsiteY0" fmla="*/ 1397542 h 2249424"/>
                <a:gd name="connsiteX1" fmla="*/ 1349001 w 5766984"/>
                <a:gd name="connsiteY1" fmla="*/ 1659809 h 2249424"/>
                <a:gd name="connsiteX2" fmla="*/ 1601282 w 5766984"/>
                <a:gd name="connsiteY2" fmla="*/ 1922076 h 2249424"/>
                <a:gd name="connsiteX3" fmla="*/ 1853562 w 5766984"/>
                <a:gd name="connsiteY3" fmla="*/ 1659809 h 2249424"/>
                <a:gd name="connsiteX4" fmla="*/ 1601282 w 5766984"/>
                <a:gd name="connsiteY4" fmla="*/ 1397542 h 2249424"/>
                <a:gd name="connsiteX5" fmla="*/ 2452728 w 5766984"/>
                <a:gd name="connsiteY5" fmla="*/ 274409 h 2249424"/>
                <a:gd name="connsiteX6" fmla="*/ 3530176 w 5766984"/>
                <a:gd name="connsiteY6" fmla="*/ 277445 h 2249424"/>
                <a:gd name="connsiteX7" fmla="*/ 4055760 w 5766984"/>
                <a:gd name="connsiteY7" fmla="*/ 816364 h 2249424"/>
                <a:gd name="connsiteX8" fmla="*/ 3559375 w 5766984"/>
                <a:gd name="connsiteY8" fmla="*/ 1385639 h 2249424"/>
                <a:gd name="connsiteX9" fmla="*/ 2721360 w 5766984"/>
                <a:gd name="connsiteY9" fmla="*/ 1388437 h 2249424"/>
                <a:gd name="connsiteX10" fmla="*/ 2718440 w 5766984"/>
                <a:gd name="connsiteY10" fmla="*/ 2214092 h 2249424"/>
                <a:gd name="connsiteX11" fmla="*/ 2458568 w 5766984"/>
                <a:gd name="connsiteY11" fmla="*/ 2217127 h 2249424"/>
                <a:gd name="connsiteX12" fmla="*/ 2455648 w 5766984"/>
                <a:gd name="connsiteY12" fmla="*/ 1109172 h 2249424"/>
                <a:gd name="connsiteX13" fmla="*/ 3541854 w 5766984"/>
                <a:gd name="connsiteY13" fmla="*/ 1106137 h 2249424"/>
                <a:gd name="connsiteX14" fmla="*/ 3795887 w 5766984"/>
                <a:gd name="connsiteY14" fmla="*/ 814727 h 2249424"/>
                <a:gd name="connsiteX15" fmla="*/ 3527255 w 5766984"/>
                <a:gd name="connsiteY15" fmla="*/ 541533 h 2249424"/>
                <a:gd name="connsiteX16" fmla="*/ 2458567 w 5766984"/>
                <a:gd name="connsiteY16" fmla="*/ 535463 h 2249424"/>
                <a:gd name="connsiteX17" fmla="*/ 2452728 w 5766984"/>
                <a:gd name="connsiteY17" fmla="*/ 274409 h 2249424"/>
                <a:gd name="connsiteX18" fmla="*/ 5438006 w 5766984"/>
                <a:gd name="connsiteY18" fmla="*/ 269348 h 2249424"/>
                <a:gd name="connsiteX19" fmla="*/ 5766984 w 5766984"/>
                <a:gd name="connsiteY19" fmla="*/ 1248028 h 2249424"/>
                <a:gd name="connsiteX20" fmla="*/ 5438006 w 5766984"/>
                <a:gd name="connsiteY20" fmla="*/ 269348 h 2249424"/>
                <a:gd name="connsiteX21" fmla="*/ 1196230 w 5766984"/>
                <a:gd name="connsiteY21" fmla="*/ 256196 h 2249424"/>
                <a:gd name="connsiteX22" fmla="*/ 2154897 w 5766984"/>
                <a:gd name="connsiteY22" fmla="*/ 1252810 h 2249424"/>
                <a:gd name="connsiteX23" fmla="*/ 1196230 w 5766984"/>
                <a:gd name="connsiteY23" fmla="*/ 2249424 h 2249424"/>
                <a:gd name="connsiteX24" fmla="*/ 237565 w 5766984"/>
                <a:gd name="connsiteY24" fmla="*/ 1252810 h 2249424"/>
                <a:gd name="connsiteX25" fmla="*/ 1196230 w 5766984"/>
                <a:gd name="connsiteY25" fmla="*/ 256196 h 2249424"/>
                <a:gd name="connsiteX26" fmla="*/ 252282 w 5766984"/>
                <a:gd name="connsiteY26" fmla="*/ 0 h 2249424"/>
                <a:gd name="connsiteX27" fmla="*/ 504563 w 5766984"/>
                <a:gd name="connsiteY27" fmla="*/ 262267 h 2249424"/>
                <a:gd name="connsiteX28" fmla="*/ 252282 w 5766984"/>
                <a:gd name="connsiteY28" fmla="*/ 524534 h 2249424"/>
                <a:gd name="connsiteX29" fmla="*/ 0 w 5766984"/>
                <a:gd name="connsiteY29" fmla="*/ 262267 h 2249424"/>
                <a:gd name="connsiteX30" fmla="*/ 252282 w 5766984"/>
                <a:gd name="connsiteY30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795887 w 4055788"/>
                <a:gd name="connsiteY14" fmla="*/ 814727 h 2249424"/>
                <a:gd name="connsiteX15" fmla="*/ 3527255 w 4055788"/>
                <a:gd name="connsiteY15" fmla="*/ 541533 h 2249424"/>
                <a:gd name="connsiteX16" fmla="*/ 2458567 w 4055788"/>
                <a:gd name="connsiteY16" fmla="*/ 535463 h 2249424"/>
                <a:gd name="connsiteX17" fmla="*/ 2452728 w 4055788"/>
                <a:gd name="connsiteY17" fmla="*/ 274409 h 2249424"/>
                <a:gd name="connsiteX18" fmla="*/ 1196230 w 4055788"/>
                <a:gd name="connsiteY18" fmla="*/ 256196 h 2249424"/>
                <a:gd name="connsiteX19" fmla="*/ 2154897 w 4055788"/>
                <a:gd name="connsiteY19" fmla="*/ 1252810 h 2249424"/>
                <a:gd name="connsiteX20" fmla="*/ 1196230 w 4055788"/>
                <a:gd name="connsiteY20" fmla="*/ 2249424 h 2249424"/>
                <a:gd name="connsiteX21" fmla="*/ 237565 w 4055788"/>
                <a:gd name="connsiteY21" fmla="*/ 1252810 h 2249424"/>
                <a:gd name="connsiteX22" fmla="*/ 1196230 w 4055788"/>
                <a:gd name="connsiteY22" fmla="*/ 256196 h 2249424"/>
                <a:gd name="connsiteX23" fmla="*/ 252282 w 4055788"/>
                <a:gd name="connsiteY23" fmla="*/ 0 h 2249424"/>
                <a:gd name="connsiteX24" fmla="*/ 504563 w 4055788"/>
                <a:gd name="connsiteY24" fmla="*/ 262267 h 2249424"/>
                <a:gd name="connsiteX25" fmla="*/ 252282 w 4055788"/>
                <a:gd name="connsiteY25" fmla="*/ 524534 h 2249424"/>
                <a:gd name="connsiteX26" fmla="*/ 0 w 4055788"/>
                <a:gd name="connsiteY26" fmla="*/ 262267 h 2249424"/>
                <a:gd name="connsiteX27" fmla="*/ 252282 w 4055788"/>
                <a:gd name="connsiteY27" fmla="*/ 0 h 2249424"/>
                <a:gd name="connsiteX0" fmla="*/ 1601282 w 4055788"/>
                <a:gd name="connsiteY0" fmla="*/ 1397542 h 2249424"/>
                <a:gd name="connsiteX1" fmla="*/ 1349001 w 4055788"/>
                <a:gd name="connsiteY1" fmla="*/ 1659809 h 2249424"/>
                <a:gd name="connsiteX2" fmla="*/ 1601282 w 4055788"/>
                <a:gd name="connsiteY2" fmla="*/ 1922076 h 2249424"/>
                <a:gd name="connsiteX3" fmla="*/ 1853562 w 4055788"/>
                <a:gd name="connsiteY3" fmla="*/ 1659809 h 2249424"/>
                <a:gd name="connsiteX4" fmla="*/ 1601282 w 4055788"/>
                <a:gd name="connsiteY4" fmla="*/ 1397542 h 2249424"/>
                <a:gd name="connsiteX5" fmla="*/ 2452728 w 4055788"/>
                <a:gd name="connsiteY5" fmla="*/ 274409 h 2249424"/>
                <a:gd name="connsiteX6" fmla="*/ 3530176 w 4055788"/>
                <a:gd name="connsiteY6" fmla="*/ 277445 h 2249424"/>
                <a:gd name="connsiteX7" fmla="*/ 4055760 w 4055788"/>
                <a:gd name="connsiteY7" fmla="*/ 816364 h 2249424"/>
                <a:gd name="connsiteX8" fmla="*/ 3559375 w 4055788"/>
                <a:gd name="connsiteY8" fmla="*/ 1385639 h 2249424"/>
                <a:gd name="connsiteX9" fmla="*/ 2721360 w 4055788"/>
                <a:gd name="connsiteY9" fmla="*/ 1388437 h 2249424"/>
                <a:gd name="connsiteX10" fmla="*/ 2718440 w 4055788"/>
                <a:gd name="connsiteY10" fmla="*/ 2214092 h 2249424"/>
                <a:gd name="connsiteX11" fmla="*/ 2458568 w 4055788"/>
                <a:gd name="connsiteY11" fmla="*/ 2217127 h 2249424"/>
                <a:gd name="connsiteX12" fmla="*/ 2455648 w 4055788"/>
                <a:gd name="connsiteY12" fmla="*/ 1109172 h 2249424"/>
                <a:gd name="connsiteX13" fmla="*/ 3541854 w 4055788"/>
                <a:gd name="connsiteY13" fmla="*/ 1106137 h 2249424"/>
                <a:gd name="connsiteX14" fmla="*/ 3527255 w 4055788"/>
                <a:gd name="connsiteY14" fmla="*/ 541533 h 2249424"/>
                <a:gd name="connsiteX15" fmla="*/ 2458567 w 4055788"/>
                <a:gd name="connsiteY15" fmla="*/ 535463 h 2249424"/>
                <a:gd name="connsiteX16" fmla="*/ 2452728 w 4055788"/>
                <a:gd name="connsiteY16" fmla="*/ 274409 h 2249424"/>
                <a:gd name="connsiteX17" fmla="*/ 1196230 w 4055788"/>
                <a:gd name="connsiteY17" fmla="*/ 256196 h 2249424"/>
                <a:gd name="connsiteX18" fmla="*/ 2154897 w 4055788"/>
                <a:gd name="connsiteY18" fmla="*/ 1252810 h 2249424"/>
                <a:gd name="connsiteX19" fmla="*/ 1196230 w 4055788"/>
                <a:gd name="connsiteY19" fmla="*/ 2249424 h 2249424"/>
                <a:gd name="connsiteX20" fmla="*/ 237565 w 4055788"/>
                <a:gd name="connsiteY20" fmla="*/ 1252810 h 2249424"/>
                <a:gd name="connsiteX21" fmla="*/ 1196230 w 4055788"/>
                <a:gd name="connsiteY21" fmla="*/ 256196 h 2249424"/>
                <a:gd name="connsiteX22" fmla="*/ 252282 w 4055788"/>
                <a:gd name="connsiteY22" fmla="*/ 0 h 2249424"/>
                <a:gd name="connsiteX23" fmla="*/ 504563 w 4055788"/>
                <a:gd name="connsiteY23" fmla="*/ 262267 h 2249424"/>
                <a:gd name="connsiteX24" fmla="*/ 252282 w 4055788"/>
                <a:gd name="connsiteY24" fmla="*/ 524534 h 2249424"/>
                <a:gd name="connsiteX25" fmla="*/ 0 w 4055788"/>
                <a:gd name="connsiteY25" fmla="*/ 262267 h 2249424"/>
                <a:gd name="connsiteX26" fmla="*/ 252282 w 4055788"/>
                <a:gd name="connsiteY26" fmla="*/ 0 h 2249424"/>
                <a:gd name="connsiteX0" fmla="*/ 1601282 w 3669429"/>
                <a:gd name="connsiteY0" fmla="*/ 1397542 h 2249424"/>
                <a:gd name="connsiteX1" fmla="*/ 1349001 w 3669429"/>
                <a:gd name="connsiteY1" fmla="*/ 1659809 h 2249424"/>
                <a:gd name="connsiteX2" fmla="*/ 1601282 w 3669429"/>
                <a:gd name="connsiteY2" fmla="*/ 1922076 h 2249424"/>
                <a:gd name="connsiteX3" fmla="*/ 1853562 w 3669429"/>
                <a:gd name="connsiteY3" fmla="*/ 1659809 h 2249424"/>
                <a:gd name="connsiteX4" fmla="*/ 1601282 w 3669429"/>
                <a:gd name="connsiteY4" fmla="*/ 1397542 h 2249424"/>
                <a:gd name="connsiteX5" fmla="*/ 2452728 w 3669429"/>
                <a:gd name="connsiteY5" fmla="*/ 274409 h 2249424"/>
                <a:gd name="connsiteX6" fmla="*/ 3530176 w 3669429"/>
                <a:gd name="connsiteY6" fmla="*/ 277445 h 2249424"/>
                <a:gd name="connsiteX7" fmla="*/ 3559375 w 3669429"/>
                <a:gd name="connsiteY7" fmla="*/ 1385639 h 2249424"/>
                <a:gd name="connsiteX8" fmla="*/ 2721360 w 3669429"/>
                <a:gd name="connsiteY8" fmla="*/ 1388437 h 2249424"/>
                <a:gd name="connsiteX9" fmla="*/ 2718440 w 3669429"/>
                <a:gd name="connsiteY9" fmla="*/ 2214092 h 2249424"/>
                <a:gd name="connsiteX10" fmla="*/ 2458568 w 3669429"/>
                <a:gd name="connsiteY10" fmla="*/ 2217127 h 2249424"/>
                <a:gd name="connsiteX11" fmla="*/ 2455648 w 3669429"/>
                <a:gd name="connsiteY11" fmla="*/ 1109172 h 2249424"/>
                <a:gd name="connsiteX12" fmla="*/ 3541854 w 3669429"/>
                <a:gd name="connsiteY12" fmla="*/ 1106137 h 2249424"/>
                <a:gd name="connsiteX13" fmla="*/ 3527255 w 3669429"/>
                <a:gd name="connsiteY13" fmla="*/ 541533 h 2249424"/>
                <a:gd name="connsiteX14" fmla="*/ 2458567 w 3669429"/>
                <a:gd name="connsiteY14" fmla="*/ 535463 h 2249424"/>
                <a:gd name="connsiteX15" fmla="*/ 2452728 w 3669429"/>
                <a:gd name="connsiteY15" fmla="*/ 274409 h 2249424"/>
                <a:gd name="connsiteX16" fmla="*/ 1196230 w 3669429"/>
                <a:gd name="connsiteY16" fmla="*/ 256196 h 2249424"/>
                <a:gd name="connsiteX17" fmla="*/ 2154897 w 3669429"/>
                <a:gd name="connsiteY17" fmla="*/ 1252810 h 2249424"/>
                <a:gd name="connsiteX18" fmla="*/ 1196230 w 3669429"/>
                <a:gd name="connsiteY18" fmla="*/ 2249424 h 2249424"/>
                <a:gd name="connsiteX19" fmla="*/ 237565 w 3669429"/>
                <a:gd name="connsiteY19" fmla="*/ 1252810 h 2249424"/>
                <a:gd name="connsiteX20" fmla="*/ 1196230 w 3669429"/>
                <a:gd name="connsiteY20" fmla="*/ 256196 h 2249424"/>
                <a:gd name="connsiteX21" fmla="*/ 252282 w 3669429"/>
                <a:gd name="connsiteY21" fmla="*/ 0 h 2249424"/>
                <a:gd name="connsiteX22" fmla="*/ 504563 w 3669429"/>
                <a:gd name="connsiteY22" fmla="*/ 262267 h 2249424"/>
                <a:gd name="connsiteX23" fmla="*/ 252282 w 3669429"/>
                <a:gd name="connsiteY23" fmla="*/ 524534 h 2249424"/>
                <a:gd name="connsiteX24" fmla="*/ 0 w 3669429"/>
                <a:gd name="connsiteY24" fmla="*/ 262267 h 2249424"/>
                <a:gd name="connsiteX25" fmla="*/ 252282 w 3669429"/>
                <a:gd name="connsiteY25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3541854 w 3664514"/>
                <a:gd name="connsiteY12" fmla="*/ 1106137 h 2249424"/>
                <a:gd name="connsiteX13" fmla="*/ 2458567 w 3664514"/>
                <a:gd name="connsiteY13" fmla="*/ 535463 h 2249424"/>
                <a:gd name="connsiteX14" fmla="*/ 2452728 w 3664514"/>
                <a:gd name="connsiteY14" fmla="*/ 274409 h 2249424"/>
                <a:gd name="connsiteX15" fmla="*/ 1196230 w 3664514"/>
                <a:gd name="connsiteY15" fmla="*/ 256196 h 2249424"/>
                <a:gd name="connsiteX16" fmla="*/ 2154897 w 3664514"/>
                <a:gd name="connsiteY16" fmla="*/ 1252810 h 2249424"/>
                <a:gd name="connsiteX17" fmla="*/ 1196230 w 3664514"/>
                <a:gd name="connsiteY17" fmla="*/ 2249424 h 2249424"/>
                <a:gd name="connsiteX18" fmla="*/ 237565 w 3664514"/>
                <a:gd name="connsiteY18" fmla="*/ 1252810 h 2249424"/>
                <a:gd name="connsiteX19" fmla="*/ 1196230 w 3664514"/>
                <a:gd name="connsiteY19" fmla="*/ 256196 h 2249424"/>
                <a:gd name="connsiteX20" fmla="*/ 252282 w 3664514"/>
                <a:gd name="connsiteY20" fmla="*/ 0 h 2249424"/>
                <a:gd name="connsiteX21" fmla="*/ 504563 w 3664514"/>
                <a:gd name="connsiteY21" fmla="*/ 262267 h 2249424"/>
                <a:gd name="connsiteX22" fmla="*/ 252282 w 3664514"/>
                <a:gd name="connsiteY22" fmla="*/ 524534 h 2249424"/>
                <a:gd name="connsiteX23" fmla="*/ 0 w 3664514"/>
                <a:gd name="connsiteY23" fmla="*/ 262267 h 2249424"/>
                <a:gd name="connsiteX24" fmla="*/ 252282 w 3664514"/>
                <a:gd name="connsiteY24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5648 w 3664514"/>
                <a:gd name="connsiteY11" fmla="*/ 1109172 h 2249424"/>
                <a:gd name="connsiteX12" fmla="*/ 2458567 w 3664514"/>
                <a:gd name="connsiteY12" fmla="*/ 535463 h 2249424"/>
                <a:gd name="connsiteX13" fmla="*/ 2452728 w 3664514"/>
                <a:gd name="connsiteY13" fmla="*/ 274409 h 2249424"/>
                <a:gd name="connsiteX14" fmla="*/ 1196230 w 3664514"/>
                <a:gd name="connsiteY14" fmla="*/ 256196 h 2249424"/>
                <a:gd name="connsiteX15" fmla="*/ 2154897 w 3664514"/>
                <a:gd name="connsiteY15" fmla="*/ 1252810 h 2249424"/>
                <a:gd name="connsiteX16" fmla="*/ 1196230 w 3664514"/>
                <a:gd name="connsiteY16" fmla="*/ 2249424 h 2249424"/>
                <a:gd name="connsiteX17" fmla="*/ 237565 w 3664514"/>
                <a:gd name="connsiteY17" fmla="*/ 1252810 h 2249424"/>
                <a:gd name="connsiteX18" fmla="*/ 1196230 w 3664514"/>
                <a:gd name="connsiteY18" fmla="*/ 256196 h 2249424"/>
                <a:gd name="connsiteX19" fmla="*/ 252282 w 3664514"/>
                <a:gd name="connsiteY19" fmla="*/ 0 h 2249424"/>
                <a:gd name="connsiteX20" fmla="*/ 504563 w 3664514"/>
                <a:gd name="connsiteY20" fmla="*/ 262267 h 2249424"/>
                <a:gd name="connsiteX21" fmla="*/ 252282 w 3664514"/>
                <a:gd name="connsiteY21" fmla="*/ 524534 h 2249424"/>
                <a:gd name="connsiteX22" fmla="*/ 0 w 3664514"/>
                <a:gd name="connsiteY22" fmla="*/ 262267 h 2249424"/>
                <a:gd name="connsiteX23" fmla="*/ 252282 w 3664514"/>
                <a:gd name="connsiteY23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21360 w 3664514"/>
                <a:gd name="connsiteY8" fmla="*/ 1388437 h 2249424"/>
                <a:gd name="connsiteX9" fmla="*/ 2718440 w 3664514"/>
                <a:gd name="connsiteY9" fmla="*/ 2214092 h 2249424"/>
                <a:gd name="connsiteX10" fmla="*/ 2458568 w 3664514"/>
                <a:gd name="connsiteY10" fmla="*/ 2217127 h 2249424"/>
                <a:gd name="connsiteX11" fmla="*/ 2458567 w 3664514"/>
                <a:gd name="connsiteY11" fmla="*/ 535463 h 2249424"/>
                <a:gd name="connsiteX12" fmla="*/ 2452728 w 3664514"/>
                <a:gd name="connsiteY12" fmla="*/ 274409 h 2249424"/>
                <a:gd name="connsiteX13" fmla="*/ 1196230 w 3664514"/>
                <a:gd name="connsiteY13" fmla="*/ 256196 h 2249424"/>
                <a:gd name="connsiteX14" fmla="*/ 2154897 w 3664514"/>
                <a:gd name="connsiteY14" fmla="*/ 1252810 h 2249424"/>
                <a:gd name="connsiteX15" fmla="*/ 1196230 w 3664514"/>
                <a:gd name="connsiteY15" fmla="*/ 2249424 h 2249424"/>
                <a:gd name="connsiteX16" fmla="*/ 237565 w 3664514"/>
                <a:gd name="connsiteY16" fmla="*/ 1252810 h 2249424"/>
                <a:gd name="connsiteX17" fmla="*/ 1196230 w 3664514"/>
                <a:gd name="connsiteY17" fmla="*/ 256196 h 2249424"/>
                <a:gd name="connsiteX18" fmla="*/ 252282 w 3664514"/>
                <a:gd name="connsiteY18" fmla="*/ 0 h 2249424"/>
                <a:gd name="connsiteX19" fmla="*/ 504563 w 3664514"/>
                <a:gd name="connsiteY19" fmla="*/ 262267 h 2249424"/>
                <a:gd name="connsiteX20" fmla="*/ 252282 w 3664514"/>
                <a:gd name="connsiteY20" fmla="*/ 524534 h 2249424"/>
                <a:gd name="connsiteX21" fmla="*/ 0 w 3664514"/>
                <a:gd name="connsiteY21" fmla="*/ 262267 h 2249424"/>
                <a:gd name="connsiteX22" fmla="*/ 252282 w 3664514"/>
                <a:gd name="connsiteY22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8 w 3664514"/>
                <a:gd name="connsiteY9" fmla="*/ 2217127 h 2249424"/>
                <a:gd name="connsiteX10" fmla="*/ 2458567 w 3664514"/>
                <a:gd name="connsiteY10" fmla="*/ 535463 h 2249424"/>
                <a:gd name="connsiteX11" fmla="*/ 2452728 w 3664514"/>
                <a:gd name="connsiteY11" fmla="*/ 274409 h 2249424"/>
                <a:gd name="connsiteX12" fmla="*/ 1196230 w 3664514"/>
                <a:gd name="connsiteY12" fmla="*/ 256196 h 2249424"/>
                <a:gd name="connsiteX13" fmla="*/ 2154897 w 3664514"/>
                <a:gd name="connsiteY13" fmla="*/ 1252810 h 2249424"/>
                <a:gd name="connsiteX14" fmla="*/ 1196230 w 3664514"/>
                <a:gd name="connsiteY14" fmla="*/ 2249424 h 2249424"/>
                <a:gd name="connsiteX15" fmla="*/ 237565 w 3664514"/>
                <a:gd name="connsiteY15" fmla="*/ 1252810 h 2249424"/>
                <a:gd name="connsiteX16" fmla="*/ 1196230 w 3664514"/>
                <a:gd name="connsiteY16" fmla="*/ 256196 h 2249424"/>
                <a:gd name="connsiteX17" fmla="*/ 252282 w 3664514"/>
                <a:gd name="connsiteY17" fmla="*/ 0 h 2249424"/>
                <a:gd name="connsiteX18" fmla="*/ 504563 w 3664514"/>
                <a:gd name="connsiteY18" fmla="*/ 262267 h 2249424"/>
                <a:gd name="connsiteX19" fmla="*/ 252282 w 3664514"/>
                <a:gd name="connsiteY19" fmla="*/ 524534 h 2249424"/>
                <a:gd name="connsiteX20" fmla="*/ 0 w 3664514"/>
                <a:gd name="connsiteY20" fmla="*/ 262267 h 2249424"/>
                <a:gd name="connsiteX21" fmla="*/ 252282 w 3664514"/>
                <a:gd name="connsiteY21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8567 w 3664514"/>
                <a:gd name="connsiteY9" fmla="*/ 535463 h 2249424"/>
                <a:gd name="connsiteX10" fmla="*/ 2452728 w 3664514"/>
                <a:gd name="connsiteY10" fmla="*/ 274409 h 2249424"/>
                <a:gd name="connsiteX11" fmla="*/ 1196230 w 3664514"/>
                <a:gd name="connsiteY11" fmla="*/ 256196 h 2249424"/>
                <a:gd name="connsiteX12" fmla="*/ 2154897 w 3664514"/>
                <a:gd name="connsiteY12" fmla="*/ 1252810 h 2249424"/>
                <a:gd name="connsiteX13" fmla="*/ 1196230 w 3664514"/>
                <a:gd name="connsiteY13" fmla="*/ 2249424 h 2249424"/>
                <a:gd name="connsiteX14" fmla="*/ 237565 w 3664514"/>
                <a:gd name="connsiteY14" fmla="*/ 1252810 h 2249424"/>
                <a:gd name="connsiteX15" fmla="*/ 1196230 w 3664514"/>
                <a:gd name="connsiteY15" fmla="*/ 256196 h 2249424"/>
                <a:gd name="connsiteX16" fmla="*/ 252282 w 3664514"/>
                <a:gd name="connsiteY16" fmla="*/ 0 h 2249424"/>
                <a:gd name="connsiteX17" fmla="*/ 504563 w 3664514"/>
                <a:gd name="connsiteY17" fmla="*/ 262267 h 2249424"/>
                <a:gd name="connsiteX18" fmla="*/ 252282 w 3664514"/>
                <a:gd name="connsiteY18" fmla="*/ 524534 h 2249424"/>
                <a:gd name="connsiteX19" fmla="*/ 0 w 3664514"/>
                <a:gd name="connsiteY19" fmla="*/ 262267 h 2249424"/>
                <a:gd name="connsiteX20" fmla="*/ 252282 w 3664514"/>
                <a:gd name="connsiteY20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452728 w 3664514"/>
                <a:gd name="connsiteY5" fmla="*/ 274409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2452728 w 3664514"/>
                <a:gd name="connsiteY9" fmla="*/ 274409 h 2249424"/>
                <a:gd name="connsiteX10" fmla="*/ 1196230 w 3664514"/>
                <a:gd name="connsiteY10" fmla="*/ 256196 h 2249424"/>
                <a:gd name="connsiteX11" fmla="*/ 2154897 w 3664514"/>
                <a:gd name="connsiteY11" fmla="*/ 1252810 h 2249424"/>
                <a:gd name="connsiteX12" fmla="*/ 1196230 w 3664514"/>
                <a:gd name="connsiteY12" fmla="*/ 2249424 h 2249424"/>
                <a:gd name="connsiteX13" fmla="*/ 237565 w 3664514"/>
                <a:gd name="connsiteY13" fmla="*/ 1252810 h 2249424"/>
                <a:gd name="connsiteX14" fmla="*/ 1196230 w 3664514"/>
                <a:gd name="connsiteY14" fmla="*/ 256196 h 2249424"/>
                <a:gd name="connsiteX15" fmla="*/ 252282 w 3664514"/>
                <a:gd name="connsiteY15" fmla="*/ 0 h 2249424"/>
                <a:gd name="connsiteX16" fmla="*/ 504563 w 3664514"/>
                <a:gd name="connsiteY16" fmla="*/ 262267 h 2249424"/>
                <a:gd name="connsiteX17" fmla="*/ 252282 w 3664514"/>
                <a:gd name="connsiteY17" fmla="*/ 524534 h 2249424"/>
                <a:gd name="connsiteX18" fmla="*/ 0 w 3664514"/>
                <a:gd name="connsiteY18" fmla="*/ 262267 h 2249424"/>
                <a:gd name="connsiteX19" fmla="*/ 252282 w 3664514"/>
                <a:gd name="connsiteY19" fmla="*/ 0 h 2249424"/>
                <a:gd name="connsiteX0" fmla="*/ 1601282 w 3664514"/>
                <a:gd name="connsiteY0" fmla="*/ 1397542 h 2249424"/>
                <a:gd name="connsiteX1" fmla="*/ 1349001 w 3664514"/>
                <a:gd name="connsiteY1" fmla="*/ 1659809 h 2249424"/>
                <a:gd name="connsiteX2" fmla="*/ 1601282 w 3664514"/>
                <a:gd name="connsiteY2" fmla="*/ 1922076 h 2249424"/>
                <a:gd name="connsiteX3" fmla="*/ 1853562 w 3664514"/>
                <a:gd name="connsiteY3" fmla="*/ 1659809 h 2249424"/>
                <a:gd name="connsiteX4" fmla="*/ 1601282 w 3664514"/>
                <a:gd name="connsiteY4" fmla="*/ 1397542 h 2249424"/>
                <a:gd name="connsiteX5" fmla="*/ 2718440 w 3664514"/>
                <a:gd name="connsiteY5" fmla="*/ 2214092 h 2249424"/>
                <a:gd name="connsiteX6" fmla="*/ 3530176 w 3664514"/>
                <a:gd name="connsiteY6" fmla="*/ 277445 h 2249424"/>
                <a:gd name="connsiteX7" fmla="*/ 3559375 w 3664514"/>
                <a:gd name="connsiteY7" fmla="*/ 1385639 h 2249424"/>
                <a:gd name="connsiteX8" fmla="*/ 2718440 w 3664514"/>
                <a:gd name="connsiteY8" fmla="*/ 2214092 h 2249424"/>
                <a:gd name="connsiteX9" fmla="*/ 1196230 w 3664514"/>
                <a:gd name="connsiteY9" fmla="*/ 256196 h 2249424"/>
                <a:gd name="connsiteX10" fmla="*/ 2154897 w 3664514"/>
                <a:gd name="connsiteY10" fmla="*/ 1252810 h 2249424"/>
                <a:gd name="connsiteX11" fmla="*/ 1196230 w 3664514"/>
                <a:gd name="connsiteY11" fmla="*/ 2249424 h 2249424"/>
                <a:gd name="connsiteX12" fmla="*/ 237565 w 3664514"/>
                <a:gd name="connsiteY12" fmla="*/ 1252810 h 2249424"/>
                <a:gd name="connsiteX13" fmla="*/ 1196230 w 3664514"/>
                <a:gd name="connsiteY13" fmla="*/ 256196 h 2249424"/>
                <a:gd name="connsiteX14" fmla="*/ 252282 w 3664514"/>
                <a:gd name="connsiteY14" fmla="*/ 0 h 2249424"/>
                <a:gd name="connsiteX15" fmla="*/ 504563 w 3664514"/>
                <a:gd name="connsiteY15" fmla="*/ 262267 h 2249424"/>
                <a:gd name="connsiteX16" fmla="*/ 252282 w 3664514"/>
                <a:gd name="connsiteY16" fmla="*/ 524534 h 2249424"/>
                <a:gd name="connsiteX17" fmla="*/ 0 w 3664514"/>
                <a:gd name="connsiteY17" fmla="*/ 262267 h 2249424"/>
                <a:gd name="connsiteX18" fmla="*/ 252282 w 3664514"/>
                <a:gd name="connsiteY18" fmla="*/ 0 h 2249424"/>
                <a:gd name="connsiteX0" fmla="*/ 1601282 w 3559375"/>
                <a:gd name="connsiteY0" fmla="*/ 1397542 h 2249424"/>
                <a:gd name="connsiteX1" fmla="*/ 1349001 w 3559375"/>
                <a:gd name="connsiteY1" fmla="*/ 1659809 h 2249424"/>
                <a:gd name="connsiteX2" fmla="*/ 1601282 w 3559375"/>
                <a:gd name="connsiteY2" fmla="*/ 1922076 h 2249424"/>
                <a:gd name="connsiteX3" fmla="*/ 1853562 w 3559375"/>
                <a:gd name="connsiteY3" fmla="*/ 1659809 h 2249424"/>
                <a:gd name="connsiteX4" fmla="*/ 1601282 w 3559375"/>
                <a:gd name="connsiteY4" fmla="*/ 1397542 h 2249424"/>
                <a:gd name="connsiteX5" fmla="*/ 2718440 w 3559375"/>
                <a:gd name="connsiteY5" fmla="*/ 2214092 h 2249424"/>
                <a:gd name="connsiteX6" fmla="*/ 3559375 w 3559375"/>
                <a:gd name="connsiteY6" fmla="*/ 1385639 h 2249424"/>
                <a:gd name="connsiteX7" fmla="*/ 2718440 w 3559375"/>
                <a:gd name="connsiteY7" fmla="*/ 2214092 h 2249424"/>
                <a:gd name="connsiteX8" fmla="*/ 1196230 w 3559375"/>
                <a:gd name="connsiteY8" fmla="*/ 256196 h 2249424"/>
                <a:gd name="connsiteX9" fmla="*/ 2154897 w 3559375"/>
                <a:gd name="connsiteY9" fmla="*/ 1252810 h 2249424"/>
                <a:gd name="connsiteX10" fmla="*/ 1196230 w 3559375"/>
                <a:gd name="connsiteY10" fmla="*/ 2249424 h 2249424"/>
                <a:gd name="connsiteX11" fmla="*/ 237565 w 3559375"/>
                <a:gd name="connsiteY11" fmla="*/ 1252810 h 2249424"/>
                <a:gd name="connsiteX12" fmla="*/ 1196230 w 3559375"/>
                <a:gd name="connsiteY12" fmla="*/ 256196 h 2249424"/>
                <a:gd name="connsiteX13" fmla="*/ 252282 w 3559375"/>
                <a:gd name="connsiteY13" fmla="*/ 0 h 2249424"/>
                <a:gd name="connsiteX14" fmla="*/ 504563 w 3559375"/>
                <a:gd name="connsiteY14" fmla="*/ 262267 h 2249424"/>
                <a:gd name="connsiteX15" fmla="*/ 252282 w 3559375"/>
                <a:gd name="connsiteY15" fmla="*/ 524534 h 2249424"/>
                <a:gd name="connsiteX16" fmla="*/ 0 w 3559375"/>
                <a:gd name="connsiteY16" fmla="*/ 262267 h 2249424"/>
                <a:gd name="connsiteX17" fmla="*/ 252282 w 3559375"/>
                <a:gd name="connsiteY17" fmla="*/ 0 h 2249424"/>
                <a:gd name="connsiteX0" fmla="*/ 1601282 w 2154897"/>
                <a:gd name="connsiteY0" fmla="*/ 1397542 h 2249424"/>
                <a:gd name="connsiteX1" fmla="*/ 1349001 w 2154897"/>
                <a:gd name="connsiteY1" fmla="*/ 1659809 h 2249424"/>
                <a:gd name="connsiteX2" fmla="*/ 1601282 w 2154897"/>
                <a:gd name="connsiteY2" fmla="*/ 1922076 h 2249424"/>
                <a:gd name="connsiteX3" fmla="*/ 1853562 w 2154897"/>
                <a:gd name="connsiteY3" fmla="*/ 1659809 h 2249424"/>
                <a:gd name="connsiteX4" fmla="*/ 1601282 w 2154897"/>
                <a:gd name="connsiteY4" fmla="*/ 1397542 h 2249424"/>
                <a:gd name="connsiteX5" fmla="*/ 1196230 w 2154897"/>
                <a:gd name="connsiteY5" fmla="*/ 256196 h 2249424"/>
                <a:gd name="connsiteX6" fmla="*/ 2154897 w 2154897"/>
                <a:gd name="connsiteY6" fmla="*/ 1252810 h 2249424"/>
                <a:gd name="connsiteX7" fmla="*/ 1196230 w 2154897"/>
                <a:gd name="connsiteY7" fmla="*/ 2249424 h 2249424"/>
                <a:gd name="connsiteX8" fmla="*/ 237565 w 2154897"/>
                <a:gd name="connsiteY8" fmla="*/ 1252810 h 2249424"/>
                <a:gd name="connsiteX9" fmla="*/ 1196230 w 2154897"/>
                <a:gd name="connsiteY9" fmla="*/ 256196 h 2249424"/>
                <a:gd name="connsiteX10" fmla="*/ 252282 w 2154897"/>
                <a:gd name="connsiteY10" fmla="*/ 0 h 2249424"/>
                <a:gd name="connsiteX11" fmla="*/ 504563 w 2154897"/>
                <a:gd name="connsiteY11" fmla="*/ 262267 h 2249424"/>
                <a:gd name="connsiteX12" fmla="*/ 252282 w 2154897"/>
                <a:gd name="connsiteY12" fmla="*/ 524534 h 2249424"/>
                <a:gd name="connsiteX13" fmla="*/ 0 w 2154897"/>
                <a:gd name="connsiteY13" fmla="*/ 262267 h 2249424"/>
                <a:gd name="connsiteX14" fmla="*/ 252282 w 2154897"/>
                <a:gd name="connsiteY14" fmla="*/ 0 h 2249424"/>
                <a:gd name="connsiteX0" fmla="*/ 1601282 w 2154897"/>
                <a:gd name="connsiteY0" fmla="*/ 1404832 h 2256714"/>
                <a:gd name="connsiteX1" fmla="*/ 1349001 w 2154897"/>
                <a:gd name="connsiteY1" fmla="*/ 1667099 h 2256714"/>
                <a:gd name="connsiteX2" fmla="*/ 1601282 w 2154897"/>
                <a:gd name="connsiteY2" fmla="*/ 1929366 h 2256714"/>
                <a:gd name="connsiteX3" fmla="*/ 1853562 w 2154897"/>
                <a:gd name="connsiteY3" fmla="*/ 1667099 h 2256714"/>
                <a:gd name="connsiteX4" fmla="*/ 1601282 w 2154897"/>
                <a:gd name="connsiteY4" fmla="*/ 1404832 h 2256714"/>
                <a:gd name="connsiteX5" fmla="*/ 1196230 w 2154897"/>
                <a:gd name="connsiteY5" fmla="*/ 263486 h 2256714"/>
                <a:gd name="connsiteX6" fmla="*/ 2154897 w 2154897"/>
                <a:gd name="connsiteY6" fmla="*/ 1260100 h 2256714"/>
                <a:gd name="connsiteX7" fmla="*/ 1196230 w 2154897"/>
                <a:gd name="connsiteY7" fmla="*/ 2256714 h 2256714"/>
                <a:gd name="connsiteX8" fmla="*/ 237565 w 2154897"/>
                <a:gd name="connsiteY8" fmla="*/ 1260100 h 2256714"/>
                <a:gd name="connsiteX9" fmla="*/ 1196230 w 2154897"/>
                <a:gd name="connsiteY9" fmla="*/ 263486 h 2256714"/>
                <a:gd name="connsiteX10" fmla="*/ 252282 w 2154897"/>
                <a:gd name="connsiteY10" fmla="*/ 7290 h 2256714"/>
                <a:gd name="connsiteX11" fmla="*/ 252282 w 2154897"/>
                <a:gd name="connsiteY11" fmla="*/ 531824 h 2256714"/>
                <a:gd name="connsiteX12" fmla="*/ 0 w 2154897"/>
                <a:gd name="connsiteY12" fmla="*/ 269557 h 2256714"/>
                <a:gd name="connsiteX13" fmla="*/ 252282 w 2154897"/>
                <a:gd name="connsiteY13" fmla="*/ 7290 h 2256714"/>
                <a:gd name="connsiteX0" fmla="*/ 1601282 w 2154897"/>
                <a:gd name="connsiteY0" fmla="*/ 1141346 h 1993228"/>
                <a:gd name="connsiteX1" fmla="*/ 1349001 w 2154897"/>
                <a:gd name="connsiteY1" fmla="*/ 1403613 h 1993228"/>
                <a:gd name="connsiteX2" fmla="*/ 1601282 w 2154897"/>
                <a:gd name="connsiteY2" fmla="*/ 1665880 h 1993228"/>
                <a:gd name="connsiteX3" fmla="*/ 1853562 w 2154897"/>
                <a:gd name="connsiteY3" fmla="*/ 1403613 h 1993228"/>
                <a:gd name="connsiteX4" fmla="*/ 1601282 w 2154897"/>
                <a:gd name="connsiteY4" fmla="*/ 1141346 h 1993228"/>
                <a:gd name="connsiteX5" fmla="*/ 1196230 w 2154897"/>
                <a:gd name="connsiteY5" fmla="*/ 0 h 1993228"/>
                <a:gd name="connsiteX6" fmla="*/ 2154897 w 2154897"/>
                <a:gd name="connsiteY6" fmla="*/ 996614 h 1993228"/>
                <a:gd name="connsiteX7" fmla="*/ 1196230 w 2154897"/>
                <a:gd name="connsiteY7" fmla="*/ 1993228 h 1993228"/>
                <a:gd name="connsiteX8" fmla="*/ 237565 w 2154897"/>
                <a:gd name="connsiteY8" fmla="*/ 996614 h 1993228"/>
                <a:gd name="connsiteX9" fmla="*/ 1196230 w 2154897"/>
                <a:gd name="connsiteY9" fmla="*/ 0 h 1993228"/>
                <a:gd name="connsiteX10" fmla="*/ 0 w 2154897"/>
                <a:gd name="connsiteY10" fmla="*/ 6071 h 1993228"/>
                <a:gd name="connsiteX11" fmla="*/ 252282 w 2154897"/>
                <a:gd name="connsiteY11" fmla="*/ 268338 h 1993228"/>
                <a:gd name="connsiteX12" fmla="*/ 0 w 2154897"/>
                <a:gd name="connsiteY12" fmla="*/ 6071 h 1993228"/>
                <a:gd name="connsiteX0" fmla="*/ 1363717 w 1917332"/>
                <a:gd name="connsiteY0" fmla="*/ 1141346 h 1993228"/>
                <a:gd name="connsiteX1" fmla="*/ 1111436 w 1917332"/>
                <a:gd name="connsiteY1" fmla="*/ 1403613 h 1993228"/>
                <a:gd name="connsiteX2" fmla="*/ 1363717 w 1917332"/>
                <a:gd name="connsiteY2" fmla="*/ 1665880 h 1993228"/>
                <a:gd name="connsiteX3" fmla="*/ 1615997 w 1917332"/>
                <a:gd name="connsiteY3" fmla="*/ 1403613 h 1993228"/>
                <a:gd name="connsiteX4" fmla="*/ 1363717 w 1917332"/>
                <a:gd name="connsiteY4" fmla="*/ 1141346 h 1993228"/>
                <a:gd name="connsiteX5" fmla="*/ 958665 w 1917332"/>
                <a:gd name="connsiteY5" fmla="*/ 0 h 1993228"/>
                <a:gd name="connsiteX6" fmla="*/ 1917332 w 1917332"/>
                <a:gd name="connsiteY6" fmla="*/ 996614 h 1993228"/>
                <a:gd name="connsiteX7" fmla="*/ 958665 w 1917332"/>
                <a:gd name="connsiteY7" fmla="*/ 1993228 h 1993228"/>
                <a:gd name="connsiteX8" fmla="*/ 0 w 1917332"/>
                <a:gd name="connsiteY8" fmla="*/ 996614 h 1993228"/>
                <a:gd name="connsiteX9" fmla="*/ 958665 w 1917332"/>
                <a:gd name="connsiteY9" fmla="*/ 0 h 1993228"/>
                <a:gd name="connsiteX0" fmla="*/ 1390365 w 1970628"/>
                <a:gd name="connsiteY0" fmla="*/ 269309 h 1121191"/>
                <a:gd name="connsiteX1" fmla="*/ 1138084 w 1970628"/>
                <a:gd name="connsiteY1" fmla="*/ 531576 h 1121191"/>
                <a:gd name="connsiteX2" fmla="*/ 1390365 w 1970628"/>
                <a:gd name="connsiteY2" fmla="*/ 793843 h 1121191"/>
                <a:gd name="connsiteX3" fmla="*/ 1642645 w 1970628"/>
                <a:gd name="connsiteY3" fmla="*/ 531576 h 1121191"/>
                <a:gd name="connsiteX4" fmla="*/ 1390365 w 1970628"/>
                <a:gd name="connsiteY4" fmla="*/ 269309 h 1121191"/>
                <a:gd name="connsiteX5" fmla="*/ 26648 w 1970628"/>
                <a:gd name="connsiteY5" fmla="*/ 124577 h 1121191"/>
                <a:gd name="connsiteX6" fmla="*/ 1943980 w 1970628"/>
                <a:gd name="connsiteY6" fmla="*/ 124577 h 1121191"/>
                <a:gd name="connsiteX7" fmla="*/ 985313 w 1970628"/>
                <a:gd name="connsiteY7" fmla="*/ 1121191 h 1121191"/>
                <a:gd name="connsiteX8" fmla="*/ 26648 w 1970628"/>
                <a:gd name="connsiteY8" fmla="*/ 124577 h 1121191"/>
                <a:gd name="connsiteX0" fmla="*/ 1363717 w 1615997"/>
                <a:gd name="connsiteY0" fmla="*/ 144732 h 996614"/>
                <a:gd name="connsiteX1" fmla="*/ 1111436 w 1615997"/>
                <a:gd name="connsiteY1" fmla="*/ 406999 h 996614"/>
                <a:gd name="connsiteX2" fmla="*/ 1363717 w 1615997"/>
                <a:gd name="connsiteY2" fmla="*/ 669266 h 996614"/>
                <a:gd name="connsiteX3" fmla="*/ 1615997 w 1615997"/>
                <a:gd name="connsiteY3" fmla="*/ 406999 h 996614"/>
                <a:gd name="connsiteX4" fmla="*/ 1363717 w 1615997"/>
                <a:gd name="connsiteY4" fmla="*/ 144732 h 996614"/>
                <a:gd name="connsiteX5" fmla="*/ 0 w 1615997"/>
                <a:gd name="connsiteY5" fmla="*/ 0 h 996614"/>
                <a:gd name="connsiteX6" fmla="*/ 958665 w 1615997"/>
                <a:gd name="connsiteY6" fmla="*/ 996614 h 996614"/>
                <a:gd name="connsiteX7" fmla="*/ 0 w 1615997"/>
                <a:gd name="connsiteY7" fmla="*/ 0 h 996614"/>
                <a:gd name="connsiteX0" fmla="*/ 252281 w 504561"/>
                <a:gd name="connsiteY0" fmla="*/ 0 h 524534"/>
                <a:gd name="connsiteX1" fmla="*/ 0 w 504561"/>
                <a:gd name="connsiteY1" fmla="*/ 262267 h 524534"/>
                <a:gd name="connsiteX2" fmla="*/ 252281 w 504561"/>
                <a:gd name="connsiteY2" fmla="*/ 524534 h 524534"/>
                <a:gd name="connsiteX3" fmla="*/ 504561 w 504561"/>
                <a:gd name="connsiteY3" fmla="*/ 262267 h 524534"/>
                <a:gd name="connsiteX4" fmla="*/ 252281 w 504561"/>
                <a:gd name="connsiteY4" fmla="*/ 0 h 5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61" h="524534">
                  <a:moveTo>
                    <a:pt x="252281" y="0"/>
                  </a:moveTo>
                  <a:cubicBezTo>
                    <a:pt x="112950" y="0"/>
                    <a:pt x="0" y="117421"/>
                    <a:pt x="0" y="262267"/>
                  </a:cubicBezTo>
                  <a:cubicBezTo>
                    <a:pt x="0" y="407113"/>
                    <a:pt x="112950" y="524534"/>
                    <a:pt x="252281" y="524534"/>
                  </a:cubicBezTo>
                  <a:cubicBezTo>
                    <a:pt x="391612" y="524534"/>
                    <a:pt x="504561" y="407113"/>
                    <a:pt x="504561" y="262267"/>
                  </a:cubicBezTo>
                  <a:cubicBezTo>
                    <a:pt x="504561" y="117421"/>
                    <a:pt x="391612" y="0"/>
                    <a:pt x="252281" y="0"/>
                  </a:cubicBezTo>
                  <a:close/>
                </a:path>
              </a:pathLst>
            </a:custGeom>
            <a:ln>
              <a:solidFill>
                <a:schemeClr val="bg1">
                  <a:alpha val="49000"/>
                </a:schemeClr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46304"/>
            <a:ext cx="3767328" cy="914400"/>
          </a:xfrm>
        </p:spPr>
        <p:txBody>
          <a:bodyPr anchorCtr="0"/>
          <a:lstStyle>
            <a:lvl1pPr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096941" y="146304"/>
            <a:ext cx="4800600" cy="6300216"/>
          </a:xfrm>
        </p:spPr>
        <p:txBody>
          <a:bodyPr rtlCol="0">
            <a:normAutofit/>
          </a:bodyPr>
          <a:lstStyle>
            <a:lvl1pPr marL="0" indent="0">
              <a:buNone/>
              <a:defRPr sz="1800"/>
            </a:lvl1pPr>
            <a:lvl2pPr marL="257175" indent="0">
              <a:buNone/>
              <a:defRPr sz="1575"/>
            </a:lvl2pPr>
            <a:lvl3pPr marL="514350" indent="0">
              <a:buNone/>
              <a:defRPr sz="1350"/>
            </a:lvl3pPr>
            <a:lvl4pPr marL="771525" indent="0">
              <a:buNone/>
              <a:defRPr sz="1125"/>
            </a:lvl4pPr>
            <a:lvl5pPr marL="1028700" indent="0">
              <a:buNone/>
              <a:defRPr sz="1125"/>
            </a:lvl5pPr>
            <a:lvl6pPr marL="1285875" indent="0">
              <a:buNone/>
              <a:defRPr sz="1125"/>
            </a:lvl6pPr>
            <a:lvl7pPr marL="1543050" indent="0">
              <a:buNone/>
              <a:defRPr sz="1125"/>
            </a:lvl7pPr>
            <a:lvl8pPr marL="1800225" indent="0">
              <a:buNone/>
              <a:defRPr sz="1125"/>
            </a:lvl8pPr>
            <a:lvl9pPr marL="2057400" indent="0">
              <a:buNone/>
              <a:defRPr sz="1125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1"/>
          </p:nvPr>
        </p:nvSpPr>
        <p:spPr>
          <a:xfrm>
            <a:off x="228600" y="1280160"/>
            <a:ext cx="3767328" cy="51663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26ADDCE0-D276-496A-B9C7-0623FE59A4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CD8C333-8798-42C6-948C-D6A01C4A4D7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99612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E9EFBD8-1D46-4419-B855-0C5CFC6218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46050"/>
            <a:ext cx="8686800" cy="9144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C8B33BCD-4E0C-4EB3-858C-C0719DD17D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228600" y="1279525"/>
            <a:ext cx="8686800" cy="516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D9C02BB-6F39-4ADB-AB07-4BAA23086B9D}"/>
              </a:ext>
            </a:extLst>
          </p:cNvPr>
          <p:cNvSpPr txBox="1"/>
          <p:nvPr/>
        </p:nvSpPr>
        <p:spPr>
          <a:xfrm>
            <a:off x="5943600" y="6580188"/>
            <a:ext cx="3090863" cy="274637"/>
          </a:xfrm>
          <a:prstGeom prst="rect">
            <a:avLst/>
          </a:prstGeom>
          <a:noFill/>
        </p:spPr>
        <p:txBody>
          <a:bodyPr>
            <a:normAutofit fontScale="85000" lnSpcReduction="20000"/>
          </a:bodyPr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rgbClr val="898989"/>
                </a:solidFill>
                <a:effectLst>
                  <a:outerShdw blurRad="50800" algn="ctr" rotWithShape="0">
                    <a:srgbClr val="000000">
                      <a:alpha val="66000"/>
                    </a:srgbClr>
                  </a:outerShdw>
                </a:effectLst>
                <a:latin typeface="+mn-lt"/>
              </a:rPr>
              <a:t>www.stat.gov.rs / stat@stat.gov.rs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27C64C2-E45F-47C9-AEFA-87E375728BB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238125" y="6489700"/>
            <a:ext cx="40005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129A245C-2B7A-4A64-B800-CD9F89456A3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75" r:id="rId1"/>
    <p:sldLayoutId id="2147485576" r:id="rId2"/>
    <p:sldLayoutId id="2147485577" r:id="rId3"/>
    <p:sldLayoutId id="2147485578" r:id="rId4"/>
    <p:sldLayoutId id="2147485579" r:id="rId5"/>
    <p:sldLayoutId id="2147485580" r:id="rId6"/>
    <p:sldLayoutId id="2147485581" r:id="rId7"/>
    <p:sldLayoutId id="2147485582" r:id="rId8"/>
    <p:sldLayoutId id="2147485583" r:id="rId9"/>
    <p:sldLayoutId id="2147485584" r:id="rId10"/>
    <p:sldLayoutId id="2147485585" r:id="rId11"/>
  </p:sldLayoutIdLst>
  <p:hf hdr="0" ftr="0" dt="0"/>
  <p:txStyles>
    <p:titleStyle>
      <a:lvl1pPr algn="l" defTabSz="51435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00" kern="1200">
          <a:solidFill>
            <a:srgbClr val="4272CA"/>
          </a:solidFill>
          <a:effectLst>
            <a:outerShdw blurRad="50800" algn="ctr" rotWithShape="0">
              <a:srgbClr val="000000">
                <a:alpha val="66000"/>
              </a:srgbClr>
            </a:outerShdw>
          </a:effectLst>
          <a:latin typeface="+mn-lt"/>
          <a:ea typeface="+mj-ea"/>
          <a:cs typeface="+mj-cs"/>
        </a:defRPr>
      </a:lvl1pPr>
      <a:lvl2pPr algn="l" defTabSz="51435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2pPr>
      <a:lvl3pPr algn="l" defTabSz="51435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3pPr>
      <a:lvl4pPr algn="l" defTabSz="51435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4pPr>
      <a:lvl5pPr algn="l" defTabSz="51435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5pPr>
      <a:lvl6pPr marL="457200" algn="l" defTabSz="51435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6pPr>
      <a:lvl7pPr marL="914400" algn="l" defTabSz="51435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7pPr>
      <a:lvl8pPr marL="1371600" algn="l" defTabSz="51435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8pPr>
      <a:lvl9pPr marL="1828800" algn="l" defTabSz="514350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4272CA"/>
          </a:solidFill>
          <a:latin typeface="Calibri" pitchFamily="34" charset="0"/>
        </a:defRPr>
      </a:lvl9pPr>
    </p:titleStyle>
    <p:bodyStyle>
      <a:lvl1pPr marL="128588" indent="-128588" algn="l" defTabSz="514350" rtl="0" eaLnBrk="1" fontAlgn="base" hangingPunct="1">
        <a:lnSpc>
          <a:spcPct val="90000"/>
        </a:lnSpc>
        <a:spcBef>
          <a:spcPts val="563"/>
        </a:spcBef>
        <a:spcAft>
          <a:spcPct val="0"/>
        </a:spcAft>
        <a:buClr>
          <a:srgbClr val="4272CA"/>
        </a:buClr>
        <a:buFont typeface="Arial" panose="020B0604020202020204" pitchFamily="34" charset="0"/>
        <a:buChar char="•"/>
        <a:defRPr sz="2000" kern="1200">
          <a:solidFill>
            <a:srgbClr val="6A6A6A"/>
          </a:solidFill>
          <a:latin typeface="+mn-lt"/>
          <a:ea typeface="+mn-ea"/>
          <a:cs typeface="+mn-cs"/>
        </a:defRPr>
      </a:lvl1pPr>
      <a:lvl2pPr marL="385763" indent="-128588" algn="l" defTabSz="514350" rtl="0" eaLnBrk="1" fontAlgn="base" hangingPunct="1">
        <a:lnSpc>
          <a:spcPct val="90000"/>
        </a:lnSpc>
        <a:spcBef>
          <a:spcPts val="275"/>
        </a:spcBef>
        <a:spcAft>
          <a:spcPct val="0"/>
        </a:spcAft>
        <a:buClr>
          <a:srgbClr val="4272CA"/>
        </a:buClr>
        <a:buFont typeface="Arial" panose="020B0604020202020204" pitchFamily="34" charset="0"/>
        <a:buChar char="•"/>
        <a:defRPr kern="1200">
          <a:solidFill>
            <a:srgbClr val="6A6A6A"/>
          </a:solidFill>
          <a:latin typeface="+mn-lt"/>
          <a:ea typeface="+mn-ea"/>
          <a:cs typeface="+mn-cs"/>
        </a:defRPr>
      </a:lvl2pPr>
      <a:lvl3pPr marL="642938" indent="-128588" algn="l" defTabSz="514350" rtl="0" eaLnBrk="1" fontAlgn="base" hangingPunct="1">
        <a:lnSpc>
          <a:spcPct val="90000"/>
        </a:lnSpc>
        <a:spcBef>
          <a:spcPts val="275"/>
        </a:spcBef>
        <a:spcAft>
          <a:spcPct val="0"/>
        </a:spcAft>
        <a:buClr>
          <a:srgbClr val="4272CA"/>
        </a:buClr>
        <a:buFont typeface="Arial" panose="020B0604020202020204" pitchFamily="34" charset="0"/>
        <a:buChar char="•"/>
        <a:defRPr sz="1600" i="1" kern="1200">
          <a:solidFill>
            <a:srgbClr val="6A6A6A"/>
          </a:solidFill>
          <a:latin typeface="+mn-lt"/>
          <a:ea typeface="+mn-ea"/>
          <a:cs typeface="+mn-cs"/>
        </a:defRPr>
      </a:lvl3pPr>
      <a:lvl4pPr marL="900113" indent="-128588" algn="l" defTabSz="514350" rtl="0" eaLnBrk="1" fontAlgn="base" hangingPunct="1">
        <a:lnSpc>
          <a:spcPct val="90000"/>
        </a:lnSpc>
        <a:spcBef>
          <a:spcPts val="275"/>
        </a:spcBef>
        <a:spcAft>
          <a:spcPct val="0"/>
        </a:spcAft>
        <a:buClr>
          <a:srgbClr val="4272CA"/>
        </a:buClr>
        <a:buFont typeface="Arial" panose="020B0604020202020204" pitchFamily="34" charset="0"/>
        <a:buChar char="•"/>
        <a:defRPr sz="1400" kern="1200">
          <a:solidFill>
            <a:srgbClr val="6A6A6A"/>
          </a:solidFill>
          <a:latin typeface="+mn-lt"/>
          <a:ea typeface="+mn-ea"/>
          <a:cs typeface="+mn-cs"/>
        </a:defRPr>
      </a:lvl4pPr>
      <a:lvl5pPr marL="1157288" indent="-128588" algn="l" defTabSz="514350" rtl="0" eaLnBrk="1" fontAlgn="base" hangingPunct="1">
        <a:lnSpc>
          <a:spcPct val="90000"/>
        </a:lnSpc>
        <a:spcBef>
          <a:spcPts val="275"/>
        </a:spcBef>
        <a:spcAft>
          <a:spcPct val="0"/>
        </a:spcAft>
        <a:buClr>
          <a:srgbClr val="4272CA"/>
        </a:buClr>
        <a:buFont typeface="Arial" panose="020B0604020202020204" pitchFamily="34" charset="0"/>
        <a:buChar char="•"/>
        <a:defRPr sz="1200" i="1" kern="1200">
          <a:solidFill>
            <a:srgbClr val="6A6A6A"/>
          </a:solidFill>
          <a:latin typeface="+mn-lt"/>
          <a:ea typeface="+mn-ea"/>
          <a:cs typeface="+mn-cs"/>
        </a:defRPr>
      </a:lvl5pPr>
      <a:lvl6pPr marL="14144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6716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9288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1859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5" Type="http://schemas.openxmlformats.org/officeDocument/2006/relationships/chart" Target="../charts/chart2.xml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5.emf"/><Relationship Id="rId4" Type="http://schemas.openxmlformats.org/officeDocument/2006/relationships/oleObject" Target="../embeddings/oleObject4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4" Type="http://schemas.openxmlformats.org/officeDocument/2006/relationships/image" Target="../media/image6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8" name="Text Box 6">
            <a:extLst>
              <a:ext uri="{FF2B5EF4-FFF2-40B4-BE49-F238E27FC236}">
                <a16:creationId xmlns:a16="http://schemas.microsoft.com/office/drawing/2014/main" id="{E7F27591-0A61-4B11-B8AA-889C200B62A5}"/>
              </a:ext>
            </a:extLst>
          </p:cNvPr>
          <p:cNvSpPr txBox="1">
            <a:spLocks noGrp="1" noChangeArrowheads="1"/>
          </p:cNvSpPr>
          <p:nvPr>
            <p:ph type="ctrTitle" idx="4294967295"/>
          </p:nvPr>
        </p:nvSpPr>
        <p:spPr bwMode="auto">
          <a:xfrm>
            <a:off x="1023938" y="2347913"/>
            <a:ext cx="7745412" cy="2532062"/>
          </a:xfrm>
        </p:spPr>
        <p:txBody>
          <a:bodyPr wrap="square" numCol="1" anchorCtr="0" compatLnSpc="1">
            <a:prstTxWarp prst="textNoShape">
              <a:avLst/>
            </a:prstTxWarp>
            <a:normAutofit fontScale="90000"/>
          </a:bodyPr>
          <a:lstStyle/>
          <a:p>
            <a:pPr algn="ctr" eaLnBrk="1" hangingPunct="1">
              <a:lnSpc>
                <a:spcPct val="100000"/>
              </a:lnSpc>
              <a:defRPr/>
            </a:pPr>
            <a:br>
              <a:rPr lang="sr-Cyrl-RS" dirty="0"/>
            </a:br>
            <a:br>
              <a:rPr lang="sr-Cyrl-RS" dirty="0"/>
            </a:br>
            <a:br>
              <a:rPr lang="sr-Cyrl-RS" dirty="0"/>
            </a:br>
            <a:r>
              <a:rPr lang="sr-Cyrl-CS" altLang="en-U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Економска кретања у Републици Србији</a:t>
            </a:r>
            <a:br>
              <a:rPr lang="sr-Cyrl-RS" altLang="en-US" b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</a:rPr>
            </a:br>
            <a:r>
              <a:rPr lang="sr-Cyrl-CS" altLang="en-US" sz="22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20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21</a:t>
            </a:r>
            <a:r>
              <a:rPr lang="sr-Cyrl-CS" altLang="en-US" sz="22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. година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 – </a:t>
            </a:r>
            <a:r>
              <a:rPr lang="sr-Cyrl-RS" altLang="en-US" sz="22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процена</a:t>
            </a:r>
            <a:br>
              <a:rPr lang="en-US" altLang="en-US" b="1" dirty="0"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sr-Cyrl-RS" alt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и</a:t>
            </a:r>
            <a:br>
              <a:rPr lang="en-US" altLang="en-US" b="1" dirty="0"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sr-Cyrl-RS" altLang="en-US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т</a:t>
            </a:r>
            <a:r>
              <a:rPr lang="sr-Cyrl-RS" dirty="0"/>
              <a:t>екућа кретања</a:t>
            </a:r>
            <a:br>
              <a:rPr lang="sr-Cyrl-RS" dirty="0"/>
            </a:br>
            <a:r>
              <a:rPr lang="sr-Cyrl-CS" altLang="en-US" sz="22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јануар – новембар 20</a:t>
            </a:r>
            <a:r>
              <a:rPr lang="sr-Latn-RS" altLang="en-US" sz="22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2</a:t>
            </a:r>
            <a:r>
              <a:rPr lang="en-US" altLang="en-US" sz="22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1</a:t>
            </a:r>
            <a:r>
              <a:rPr lang="sr-Cyrl-CS" altLang="en-US" sz="22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. година</a:t>
            </a:r>
            <a:br>
              <a:rPr lang="en-US" b="1" dirty="0"/>
            </a:br>
            <a:br>
              <a:rPr lang="en-US" b="1" dirty="0"/>
            </a:br>
            <a:endParaRPr lang="en-GB" altLang="en-US" b="1" dirty="0">
              <a:effectLst>
                <a:outerShdw blurRad="38100" dist="38100" dir="2700000" algn="tl">
                  <a:srgbClr val="C0C0C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40">
            <a:extLst>
              <a:ext uri="{FF2B5EF4-FFF2-40B4-BE49-F238E27FC236}">
                <a16:creationId xmlns:a16="http://schemas.microsoft.com/office/drawing/2014/main" id="{FF528F0F-FED5-4B67-9EB0-20DF00F01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" y="5489575"/>
            <a:ext cx="8685213" cy="954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ru-RU" altLang="en-US" sz="1400"/>
              <a:t>У првим месецима 2021. године дошло је до пораста цена због повећања цене струје и примене нових акциза.  Раст цена забележен у току године је највећим делом резултат сезонског кретања цена (пољопривредних производа). Међугодишња инфлација (децембар 2021. у односу на децембар 2020. године) је процењена на 7,8% (индекс 107,8), док је просечан годишњи раст  процењен на 4,1% (индекс 104,1).</a:t>
            </a:r>
            <a:endParaRPr lang="en-US" altLang="en-US" sz="1400"/>
          </a:p>
        </p:txBody>
      </p:sp>
      <p:grpSp>
        <p:nvGrpSpPr>
          <p:cNvPr id="12292" name="Group 1">
            <a:extLst>
              <a:ext uri="{FF2B5EF4-FFF2-40B4-BE49-F238E27FC236}">
                <a16:creationId xmlns:a16="http://schemas.microsoft.com/office/drawing/2014/main" id="{7A0D4B32-23A6-406D-A2B2-45F8005C5C36}"/>
              </a:ext>
            </a:extLst>
          </p:cNvPr>
          <p:cNvGrpSpPr>
            <a:grpSpLocks/>
          </p:cNvGrpSpPr>
          <p:nvPr/>
        </p:nvGrpSpPr>
        <p:grpSpPr bwMode="auto">
          <a:xfrm>
            <a:off x="1209675" y="1220788"/>
            <a:ext cx="6724650" cy="4116387"/>
            <a:chOff x="1209675" y="1220788"/>
            <a:chExt cx="6724650" cy="4116387"/>
          </a:xfrm>
        </p:grpSpPr>
        <p:sp>
          <p:nvSpPr>
            <p:cNvPr id="15" name="Line 25">
              <a:extLst>
                <a:ext uri="{FF2B5EF4-FFF2-40B4-BE49-F238E27FC236}">
                  <a16:creationId xmlns:a16="http://schemas.microsoft.com/office/drawing/2014/main" id="{F860F072-6A95-4127-9B07-1224A45340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91450" y="1416050"/>
              <a:ext cx="4763" cy="3876675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" name="Line 25">
              <a:extLst>
                <a:ext uri="{FF2B5EF4-FFF2-40B4-BE49-F238E27FC236}">
                  <a16:creationId xmlns:a16="http://schemas.microsoft.com/office/drawing/2014/main" id="{8C34A98A-6D8C-48F6-BC9E-451A13A522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84950" y="1403350"/>
              <a:ext cx="4763" cy="3878263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12295" name="Group 1">
              <a:extLst>
                <a:ext uri="{FF2B5EF4-FFF2-40B4-BE49-F238E27FC236}">
                  <a16:creationId xmlns:a16="http://schemas.microsoft.com/office/drawing/2014/main" id="{3C7CEF27-5BC0-4791-BE97-DD6AD0BE5B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9675" y="1220788"/>
              <a:ext cx="6724650" cy="4116387"/>
              <a:chOff x="1197033" y="1520824"/>
              <a:chExt cx="6724996" cy="4116389"/>
            </a:xfrm>
          </p:grpSpPr>
          <p:graphicFrame>
            <p:nvGraphicFramePr>
              <p:cNvPr id="10" name="Chart 9">
                <a:extLst>
                  <a:ext uri="{FF2B5EF4-FFF2-40B4-BE49-F238E27FC236}">
                    <a16:creationId xmlns:a16="http://schemas.microsoft.com/office/drawing/2014/main" id="{B66FFE09-4F6B-4357-A5DD-558D8E27D9EB}"/>
                  </a:ext>
                </a:extLst>
              </p:cNvPr>
              <p:cNvGraphicFramePr>
                <a:graphicFrameLocks/>
              </p:cNvGraphicFramePr>
              <p:nvPr/>
            </p:nvGraphicFramePr>
            <p:xfrm>
              <a:off x="1197033" y="1520824"/>
              <a:ext cx="6724996" cy="3990514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  <p:sp>
            <p:nvSpPr>
              <p:cNvPr id="12300" name="Rectangle 21">
                <a:extLst>
                  <a:ext uri="{FF2B5EF4-FFF2-40B4-BE49-F238E27FC236}">
                    <a16:creationId xmlns:a16="http://schemas.microsoft.com/office/drawing/2014/main" id="{684D2818-430C-4642-BDD4-D476867B4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314" y="5327650"/>
                <a:ext cx="1165531" cy="3079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sr-Cyrl-RS" altLang="en-US" sz="1400"/>
                  <a:t>20</a:t>
                </a:r>
                <a:r>
                  <a:rPr lang="en-US" altLang="en-US" sz="1400"/>
                  <a:t>17</a:t>
                </a:r>
              </a:p>
            </p:txBody>
          </p:sp>
          <p:sp>
            <p:nvSpPr>
              <p:cNvPr id="12301" name="Rectangle 14">
                <a:extLst>
                  <a:ext uri="{FF2B5EF4-FFF2-40B4-BE49-F238E27FC236}">
                    <a16:creationId xmlns:a16="http://schemas.microsoft.com/office/drawing/2014/main" id="{627B2776-6862-4436-B9C2-4C8CC42FC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6908" y="5324475"/>
                <a:ext cx="1166262" cy="3079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sr-Cyrl-RS" altLang="en-US" sz="1400"/>
                  <a:t>20</a:t>
                </a:r>
                <a:r>
                  <a:rPr lang="en-US" altLang="en-US" sz="1400"/>
                  <a:t>18</a:t>
                </a:r>
              </a:p>
            </p:txBody>
          </p:sp>
          <p:sp>
            <p:nvSpPr>
              <p:cNvPr id="12302" name="Rectangle 23">
                <a:extLst>
                  <a:ext uri="{FF2B5EF4-FFF2-40B4-BE49-F238E27FC236}">
                    <a16:creationId xmlns:a16="http://schemas.microsoft.com/office/drawing/2014/main" id="{9FDEA486-3A1E-41EE-BE97-7E3E309B0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501" y="5327650"/>
                <a:ext cx="1162084" cy="3079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sr-Cyrl-RS" altLang="en-US" sz="1400"/>
                  <a:t>20</a:t>
                </a:r>
                <a:r>
                  <a:rPr lang="en-US" altLang="en-US" sz="1400"/>
                  <a:t>19</a:t>
                </a:r>
              </a:p>
            </p:txBody>
          </p:sp>
          <p:sp>
            <p:nvSpPr>
              <p:cNvPr id="12303" name="Rectangle 14">
                <a:extLst>
                  <a:ext uri="{FF2B5EF4-FFF2-40B4-BE49-F238E27FC236}">
                    <a16:creationId xmlns:a16="http://schemas.microsoft.com/office/drawing/2014/main" id="{019972C1-4967-498A-AEB0-C1CAE5E6F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7916" y="5326063"/>
                <a:ext cx="1164092" cy="3079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sr-Cyrl-RS" altLang="en-US" sz="1400"/>
                  <a:t>20</a:t>
                </a:r>
                <a:r>
                  <a:rPr lang="en-US" altLang="en-US" sz="1400"/>
                  <a:t>20</a:t>
                </a:r>
              </a:p>
            </p:txBody>
          </p:sp>
          <p:sp>
            <p:nvSpPr>
              <p:cNvPr id="12304" name="Rectangle 25">
                <a:extLst>
                  <a:ext uri="{FF2B5EF4-FFF2-40B4-BE49-F238E27FC236}">
                    <a16:creationId xmlns:a16="http://schemas.microsoft.com/office/drawing/2014/main" id="{9ED1B078-8FDE-40C8-B331-DADDB9796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337" y="5329238"/>
                <a:ext cx="1166263" cy="3079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/>
                <a:r>
                  <a:rPr lang="sr-Cyrl-RS" altLang="en-US" sz="1400"/>
                  <a:t>20</a:t>
                </a:r>
                <a:r>
                  <a:rPr lang="en-US" altLang="en-US" sz="1400"/>
                  <a:t>21</a:t>
                </a:r>
              </a:p>
            </p:txBody>
          </p:sp>
          <p:sp>
            <p:nvSpPr>
              <p:cNvPr id="9" name="Line 25">
                <a:extLst>
                  <a:ext uri="{FF2B5EF4-FFF2-40B4-BE49-F238E27FC236}">
                    <a16:creationId xmlns:a16="http://schemas.microsoft.com/office/drawing/2014/main" id="{1876C885-763B-4211-80B1-4ADAFF79FE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71738" y="1706561"/>
                <a:ext cx="4763" cy="3876677"/>
              </a:xfrm>
              <a:prstGeom prst="line">
                <a:avLst/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13" name="Line 25">
              <a:extLst>
                <a:ext uri="{FF2B5EF4-FFF2-40B4-BE49-F238E27FC236}">
                  <a16:creationId xmlns:a16="http://schemas.microsoft.com/office/drawing/2014/main" id="{F428D221-6E25-429D-9E28-E256D1B326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83213" y="1404938"/>
              <a:ext cx="4762" cy="3876675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" name="Line 25">
              <a:extLst>
                <a:ext uri="{FF2B5EF4-FFF2-40B4-BE49-F238E27FC236}">
                  <a16:creationId xmlns:a16="http://schemas.microsoft.com/office/drawing/2014/main" id="{14CDD1D0-0727-41E9-9277-2121536775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79888" y="1401763"/>
              <a:ext cx="4762" cy="3876675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" name="Line 25">
              <a:extLst>
                <a:ext uri="{FF2B5EF4-FFF2-40B4-BE49-F238E27FC236}">
                  <a16:creationId xmlns:a16="http://schemas.microsoft.com/office/drawing/2014/main" id="{36747307-0BE3-4C2F-80BA-2E1C8D05EB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78150" y="1403350"/>
              <a:ext cx="4763" cy="3876675"/>
            </a:xfrm>
            <a:prstGeom prst="line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sp>
        <p:nvSpPr>
          <p:cNvPr id="21" name="Title 3">
            <a:extLst>
              <a:ext uri="{FF2B5EF4-FFF2-40B4-BE49-F238E27FC236}">
                <a16:creationId xmlns:a16="http://schemas.microsoft.com/office/drawing/2014/main" id="{4FDB8F1A-6847-4BAA-A5A3-FA76185EA5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46050"/>
            <a:ext cx="8686800" cy="914400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sr-Cyrl-RS" altLang="en-US" sz="2700" b="1" dirty="0">
                <a:effectLst/>
              </a:rPr>
              <a:t>Индекси потрошачких цена</a:t>
            </a:r>
            <a:r>
              <a:rPr lang="sr-Latn-RS" altLang="en-US" sz="2700" b="1" dirty="0">
                <a:effectLst/>
              </a:rPr>
              <a:t>,</a:t>
            </a:r>
            <a:r>
              <a:rPr lang="en-US" altLang="en-US" sz="2700" b="1" dirty="0">
                <a:effectLst/>
              </a:rPr>
              <a:t> </a:t>
            </a:r>
            <a:r>
              <a:rPr lang="sr-Cyrl-RS" altLang="en-US" sz="2700" b="1" dirty="0">
                <a:effectLst/>
              </a:rPr>
              <a:t>201</a:t>
            </a:r>
            <a:r>
              <a:rPr lang="en-US" altLang="en-US" sz="2700" b="1" dirty="0">
                <a:effectLst/>
              </a:rPr>
              <a:t>7</a:t>
            </a:r>
            <a:r>
              <a:rPr lang="sr-Cyrl-RS" altLang="en-US" sz="2700" b="1" dirty="0">
                <a:effectLst/>
              </a:rPr>
              <a:t>-20</a:t>
            </a:r>
            <a:r>
              <a:rPr lang="en-US" altLang="en-US" sz="2700" b="1" dirty="0">
                <a:effectLst/>
              </a:rPr>
              <a:t>21</a:t>
            </a:r>
            <a:r>
              <a:rPr lang="sr-Cyrl-RS" altLang="en-US" sz="2700" b="1" dirty="0">
                <a:effectLst/>
              </a:rPr>
              <a:t>.</a:t>
            </a:r>
            <a:br>
              <a:rPr lang="sr-Cyrl-RS" altLang="en-US" sz="2400" dirty="0">
                <a:effectLst/>
              </a:rPr>
            </a:br>
            <a:r>
              <a:rPr lang="sr-Cyrl-RS" altLang="en-US" sz="1600" dirty="0">
                <a:effectLst/>
              </a:rPr>
              <a:t>(база исти месец претходне године)</a:t>
            </a:r>
            <a:endParaRPr lang="en-US" dirty="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Slide Number Placeholder 3">
            <a:extLst>
              <a:ext uri="{FF2B5EF4-FFF2-40B4-BE49-F238E27FC236}">
                <a16:creationId xmlns:a16="http://schemas.microsoft.com/office/drawing/2014/main" id="{22D19270-12D2-497A-8519-125688D85C0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2AC7B9D4-A6D5-45BB-8D94-EAAA40A30C00}" type="slidenum">
              <a:rPr lang="en-US" altLang="en-US" sz="1200" smtClean="0">
                <a:solidFill>
                  <a:srgbClr val="898989"/>
                </a:solidFill>
              </a:rPr>
              <a:pPr/>
              <a:t>11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sp>
        <p:nvSpPr>
          <p:cNvPr id="15363" name="Rectangle 5">
            <a:extLst>
              <a:ext uri="{FF2B5EF4-FFF2-40B4-BE49-F238E27FC236}">
                <a16:creationId xmlns:a16="http://schemas.microsoft.com/office/drawing/2014/main" id="{D8FC2E86-5900-4658-9BE7-CBA830CBD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413" y="139700"/>
            <a:ext cx="8686800" cy="814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defTabSz="514350">
              <a:lnSpc>
                <a:spcPct val="90000"/>
              </a:lnSpc>
              <a:spcBef>
                <a:spcPts val="563"/>
              </a:spcBef>
              <a:buClr>
                <a:srgbClr val="4272CA"/>
              </a:buClr>
              <a:buFont typeface="Arial" panose="020B0604020202020204" pitchFamily="34" charset="0"/>
              <a:buChar char="•"/>
              <a:defRPr sz="2000">
                <a:solidFill>
                  <a:srgbClr val="6A6A6A"/>
                </a:solidFill>
                <a:latin typeface="Calibri" panose="020F0502020204030204" pitchFamily="34" charset="0"/>
              </a:defRPr>
            </a:lvl1pPr>
            <a:lvl2pPr marL="385763" indent="-128588" defTabSz="514350">
              <a:lnSpc>
                <a:spcPct val="90000"/>
              </a:lnSpc>
              <a:spcBef>
                <a:spcPts val="275"/>
              </a:spcBef>
              <a:buClr>
                <a:srgbClr val="4272CA"/>
              </a:buClr>
              <a:buFont typeface="Arial" panose="020B0604020202020204" pitchFamily="34" charset="0"/>
              <a:buChar char="•"/>
              <a:defRPr>
                <a:solidFill>
                  <a:srgbClr val="6A6A6A"/>
                </a:solidFill>
                <a:latin typeface="Calibri" panose="020F0502020204030204" pitchFamily="34" charset="0"/>
              </a:defRPr>
            </a:lvl2pPr>
            <a:lvl3pPr marL="642938" indent="-128588" defTabSz="514350">
              <a:lnSpc>
                <a:spcPct val="90000"/>
              </a:lnSpc>
              <a:spcBef>
                <a:spcPts val="275"/>
              </a:spcBef>
              <a:buClr>
                <a:srgbClr val="4272CA"/>
              </a:buClr>
              <a:buFont typeface="Arial" panose="020B0604020202020204" pitchFamily="34" charset="0"/>
              <a:buChar char="•"/>
              <a:defRPr sz="1600" i="1">
                <a:solidFill>
                  <a:srgbClr val="6A6A6A"/>
                </a:solidFill>
                <a:latin typeface="Calibri" panose="020F0502020204030204" pitchFamily="34" charset="0"/>
              </a:defRPr>
            </a:lvl3pPr>
            <a:lvl4pPr marL="900113" indent="-128588" defTabSz="514350">
              <a:lnSpc>
                <a:spcPct val="90000"/>
              </a:lnSpc>
              <a:spcBef>
                <a:spcPts val="275"/>
              </a:spcBef>
              <a:buClr>
                <a:srgbClr val="4272CA"/>
              </a:buClr>
              <a:buFont typeface="Arial" panose="020B0604020202020204" pitchFamily="34" charset="0"/>
              <a:buChar char="•"/>
              <a:defRPr sz="1400">
                <a:solidFill>
                  <a:srgbClr val="6A6A6A"/>
                </a:solidFill>
                <a:latin typeface="Calibri" panose="020F0502020204030204" pitchFamily="34" charset="0"/>
              </a:defRPr>
            </a:lvl4pPr>
            <a:lvl5pPr marL="1157288" indent="-128588" defTabSz="514350">
              <a:lnSpc>
                <a:spcPct val="90000"/>
              </a:lnSpc>
              <a:spcBef>
                <a:spcPts val="275"/>
              </a:spcBef>
              <a:buClr>
                <a:srgbClr val="4272CA"/>
              </a:buClr>
              <a:buFont typeface="Arial" panose="020B0604020202020204" pitchFamily="34" charset="0"/>
              <a:buChar char="•"/>
              <a:defRPr sz="1200" i="1">
                <a:solidFill>
                  <a:srgbClr val="6A6A6A"/>
                </a:solidFill>
                <a:latin typeface="Calibri" panose="020F0502020204030204" pitchFamily="34" charset="0"/>
              </a:defRPr>
            </a:lvl5pPr>
            <a:lvl6pPr marL="1614488" indent="-128588" defTabSz="514350" eaLnBrk="0" fontAlgn="base" hangingPunct="0">
              <a:lnSpc>
                <a:spcPct val="90000"/>
              </a:lnSpc>
              <a:spcBef>
                <a:spcPts val="275"/>
              </a:spcBef>
              <a:spcAft>
                <a:spcPct val="0"/>
              </a:spcAft>
              <a:buClr>
                <a:srgbClr val="4272CA"/>
              </a:buClr>
              <a:buFont typeface="Arial" panose="020B0604020202020204" pitchFamily="34" charset="0"/>
              <a:buChar char="•"/>
              <a:defRPr sz="1200" i="1">
                <a:solidFill>
                  <a:srgbClr val="6A6A6A"/>
                </a:solidFill>
                <a:latin typeface="Calibri" panose="020F0502020204030204" pitchFamily="34" charset="0"/>
              </a:defRPr>
            </a:lvl6pPr>
            <a:lvl7pPr marL="2071688" indent="-128588" defTabSz="514350" eaLnBrk="0" fontAlgn="base" hangingPunct="0">
              <a:lnSpc>
                <a:spcPct val="90000"/>
              </a:lnSpc>
              <a:spcBef>
                <a:spcPts val="275"/>
              </a:spcBef>
              <a:spcAft>
                <a:spcPct val="0"/>
              </a:spcAft>
              <a:buClr>
                <a:srgbClr val="4272CA"/>
              </a:buClr>
              <a:buFont typeface="Arial" panose="020B0604020202020204" pitchFamily="34" charset="0"/>
              <a:buChar char="•"/>
              <a:defRPr sz="1200" i="1">
                <a:solidFill>
                  <a:srgbClr val="6A6A6A"/>
                </a:solidFill>
                <a:latin typeface="Calibri" panose="020F0502020204030204" pitchFamily="34" charset="0"/>
              </a:defRPr>
            </a:lvl7pPr>
            <a:lvl8pPr marL="2528888" indent="-128588" defTabSz="514350" eaLnBrk="0" fontAlgn="base" hangingPunct="0">
              <a:lnSpc>
                <a:spcPct val="90000"/>
              </a:lnSpc>
              <a:spcBef>
                <a:spcPts val="275"/>
              </a:spcBef>
              <a:spcAft>
                <a:spcPct val="0"/>
              </a:spcAft>
              <a:buClr>
                <a:srgbClr val="4272CA"/>
              </a:buClr>
              <a:buFont typeface="Arial" panose="020B0604020202020204" pitchFamily="34" charset="0"/>
              <a:buChar char="•"/>
              <a:defRPr sz="1200" i="1">
                <a:solidFill>
                  <a:srgbClr val="6A6A6A"/>
                </a:solidFill>
                <a:latin typeface="Calibri" panose="020F0502020204030204" pitchFamily="34" charset="0"/>
              </a:defRPr>
            </a:lvl8pPr>
            <a:lvl9pPr marL="2986088" indent="-128588" defTabSz="514350" eaLnBrk="0" fontAlgn="base" hangingPunct="0">
              <a:lnSpc>
                <a:spcPct val="90000"/>
              </a:lnSpc>
              <a:spcBef>
                <a:spcPts val="275"/>
              </a:spcBef>
              <a:spcAft>
                <a:spcPct val="0"/>
              </a:spcAft>
              <a:buClr>
                <a:srgbClr val="4272CA"/>
              </a:buClr>
              <a:buFont typeface="Arial" panose="020B0604020202020204" pitchFamily="34" charset="0"/>
              <a:buChar char="•"/>
              <a:defRPr sz="1200" i="1">
                <a:solidFill>
                  <a:srgbClr val="6A6A6A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r-Cyrl-RS" altLang="en-US" sz="2400" b="1" dirty="0">
                <a:solidFill>
                  <a:srgbClr val="4272CA"/>
                </a:solidFill>
              </a:rPr>
              <a:t>Извоз и увоз у мил</a:t>
            </a:r>
            <a:r>
              <a:rPr lang="en-US" altLang="en-US" sz="2400" b="1" dirty="0">
                <a:solidFill>
                  <a:srgbClr val="4272CA"/>
                </a:solidFill>
              </a:rPr>
              <a:t>.</a:t>
            </a:r>
            <a:r>
              <a:rPr lang="sr-Cyrl-RS" altLang="en-US" sz="2400" b="1" dirty="0">
                <a:solidFill>
                  <a:srgbClr val="4272CA"/>
                </a:solidFill>
              </a:rPr>
              <a:t> </a:t>
            </a:r>
            <a:r>
              <a:rPr lang="en-US" altLang="en-US" sz="2400" b="1" dirty="0">
                <a:solidFill>
                  <a:srgbClr val="4272CA"/>
                </a:solidFill>
              </a:rPr>
              <a:t>E</a:t>
            </a:r>
            <a:r>
              <a:rPr lang="sr-Cyrl-RS" altLang="en-US" sz="2400" b="1" dirty="0">
                <a:solidFill>
                  <a:srgbClr val="4272CA"/>
                </a:solidFill>
              </a:rPr>
              <a:t>УР, 2007-2021.</a:t>
            </a:r>
            <a:endParaRPr lang="en-GB" altLang="en-US" sz="2400" b="1" dirty="0">
              <a:solidFill>
                <a:srgbClr val="4272CA"/>
              </a:solidFill>
            </a:endParaRP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87F15108-86FB-4D97-AF6A-AC9F62BCD8A9}"/>
              </a:ext>
            </a:extLst>
          </p:cNvPr>
          <p:cNvGraphicFramePr>
            <a:graphicFrameLocks/>
          </p:cNvGraphicFramePr>
          <p:nvPr/>
        </p:nvGraphicFramePr>
        <p:xfrm>
          <a:off x="238125" y="1240971"/>
          <a:ext cx="8540115" cy="41801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89745D11-B6D8-45BA-8FA7-AA771702F781}"/>
              </a:ext>
            </a:extLst>
          </p:cNvPr>
          <p:cNvGraphicFramePr>
            <a:graphicFrameLocks/>
          </p:cNvGraphicFramePr>
          <p:nvPr/>
        </p:nvGraphicFramePr>
        <p:xfrm>
          <a:off x="324196" y="1309688"/>
          <a:ext cx="8454043" cy="43799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Rectangle 8">
            <a:extLst>
              <a:ext uri="{FF2B5EF4-FFF2-40B4-BE49-F238E27FC236}">
                <a16:creationId xmlns:a16="http://schemas.microsoft.com/office/drawing/2014/main" id="{67F9228E-4293-406B-B599-42E117E2C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96" y="5808778"/>
            <a:ext cx="845404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altLang="en-US" sz="1400" dirty="0"/>
              <a:t>Процењено је да je спољнотрговинскa робнa разменa 20</a:t>
            </a:r>
            <a:r>
              <a:rPr lang="sr-Latn-RS" altLang="en-US" sz="1400" dirty="0"/>
              <a:t>21</a:t>
            </a:r>
            <a:r>
              <a:rPr lang="en-US" altLang="en-US" sz="1400" dirty="0"/>
              <a:t>. године </a:t>
            </a:r>
            <a:r>
              <a:rPr lang="sr-Cyrl-RS" altLang="en-US" sz="1400" dirty="0"/>
              <a:t>порасла 24</a:t>
            </a:r>
            <a:r>
              <a:rPr lang="sr-Latn-RS" altLang="en-US" sz="1400" dirty="0">
                <a:solidFill>
                  <a:srgbClr val="000000"/>
                </a:solidFill>
              </a:rPr>
              <a:t>,6</a:t>
            </a:r>
            <a:r>
              <a:rPr lang="en-US" altLang="en-US" sz="1400" dirty="0">
                <a:solidFill>
                  <a:srgbClr val="000000"/>
                </a:solidFill>
              </a:rPr>
              <a:t>%</a:t>
            </a:r>
            <a:r>
              <a:rPr lang="en-US" altLang="en-US" sz="1400" dirty="0"/>
              <a:t>  у односу на 20</a:t>
            </a:r>
            <a:r>
              <a:rPr lang="sr-Cyrl-RS" altLang="en-US" sz="1400" dirty="0"/>
              <a:t>20</a:t>
            </a:r>
            <a:r>
              <a:rPr lang="en-US" altLang="en-US" sz="1400" dirty="0"/>
              <a:t>. годину, односно дошло је  до </a:t>
            </a:r>
            <a:r>
              <a:rPr lang="sr-Cyrl-RS" altLang="en-US" sz="1400" dirty="0"/>
              <a:t>повећања</a:t>
            </a:r>
            <a:r>
              <a:rPr lang="en-US" altLang="en-US" sz="1400" dirty="0"/>
              <a:t> извоза за </a:t>
            </a:r>
            <a:r>
              <a:rPr lang="sr-Cyrl-RS" altLang="en-US" sz="1400" dirty="0"/>
              <a:t>25</a:t>
            </a:r>
            <a:r>
              <a:rPr lang="en-US" altLang="en-US" sz="1400" dirty="0">
                <a:solidFill>
                  <a:srgbClr val="000000"/>
                </a:solidFill>
              </a:rPr>
              <a:t>,</a:t>
            </a:r>
            <a:r>
              <a:rPr lang="sr-Latn-RS" altLang="en-US" sz="1400" dirty="0">
                <a:solidFill>
                  <a:srgbClr val="000000"/>
                </a:solidFill>
              </a:rPr>
              <a:t>5</a:t>
            </a:r>
            <a:r>
              <a:rPr lang="en-US" altLang="en-US" sz="1400" dirty="0"/>
              <a:t>%, док се увоз </a:t>
            </a:r>
            <a:r>
              <a:rPr lang="sr-Cyrl-RS" altLang="en-US" sz="1400" dirty="0"/>
              <a:t>повећао</a:t>
            </a:r>
            <a:r>
              <a:rPr lang="en-US" altLang="en-US" sz="1400" dirty="0"/>
              <a:t> за </a:t>
            </a:r>
            <a:r>
              <a:rPr lang="sr-Cyrl-RS" altLang="en-US" sz="1400" dirty="0"/>
              <a:t>2</a:t>
            </a:r>
            <a:r>
              <a:rPr lang="sr-Latn-RS" altLang="en-US" sz="1400" dirty="0"/>
              <a:t>4</a:t>
            </a:r>
            <a:r>
              <a:rPr lang="sr-Latn-RS" altLang="en-US" sz="1400" dirty="0">
                <a:solidFill>
                  <a:srgbClr val="000000"/>
                </a:solidFill>
              </a:rPr>
              <a:t>,0%</a:t>
            </a:r>
            <a:r>
              <a:rPr lang="en-US" altLang="en-US" sz="1400" dirty="0"/>
              <a:t>. 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06B527-D506-4627-9222-5A4BE24B79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47012" cy="2852737"/>
          </a:xfrm>
        </p:spPr>
        <p:txBody>
          <a:bodyPr/>
          <a:lstStyle/>
          <a:p>
            <a:pPr eaLnBrk="1" hangingPunct="1">
              <a:defRPr/>
            </a:pPr>
            <a:r>
              <a:rPr lang="sr-Cyrl-RS" dirty="0"/>
              <a:t>Текућа кретања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D98F389-96EA-4CD5-B000-8E21F65757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47012" cy="1500187"/>
          </a:xfrm>
        </p:spPr>
        <p:txBody>
          <a:bodyPr/>
          <a:lstStyle/>
          <a:p>
            <a:pPr eaLnBrk="1" hangingPunct="1">
              <a:buFont typeface="Arial" charset="0"/>
              <a:buNone/>
              <a:defRPr/>
            </a:pPr>
            <a:r>
              <a:rPr lang="sr-Cyrl-CS" altLang="en-US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јануар – новембар 20</a:t>
            </a:r>
            <a:r>
              <a:rPr lang="sr-Latn-RS" altLang="en-US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2</a:t>
            </a:r>
            <a:r>
              <a:rPr lang="en-US" altLang="en-US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1</a:t>
            </a:r>
            <a:r>
              <a:rPr lang="sr-Cyrl-CS" altLang="en-US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. година</a:t>
            </a:r>
            <a:endParaRPr lang="en-US" b="1" dirty="0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298DD4BD-F155-4F05-ACC4-2270800E57A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sr-Cyrl-RS" altLang="en-US" sz="2400" b="1" dirty="0">
                <a:solidFill>
                  <a:schemeClr val="accent5"/>
                </a:solidFill>
                <a:effectLst/>
              </a:rPr>
              <a:t>Индустријска производња – сектори</a:t>
            </a:r>
            <a:endParaRPr lang="en-US" altLang="en-US" sz="2400" b="1" dirty="0">
              <a:solidFill>
                <a:schemeClr val="accent5"/>
              </a:solidFill>
              <a:effectLst/>
            </a:endParaRPr>
          </a:p>
        </p:txBody>
      </p:sp>
      <p:sp>
        <p:nvSpPr>
          <p:cNvPr id="17411" name="Slide Number Placeholder 1">
            <a:extLst>
              <a:ext uri="{FF2B5EF4-FFF2-40B4-BE49-F238E27FC236}">
                <a16:creationId xmlns:a16="http://schemas.microsoft.com/office/drawing/2014/main" id="{0D7D3D78-AECF-481F-8D3D-71038BC13D1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9C35B3A0-0A6C-4B2B-ACEE-802D6D78CC09}" type="slidenum">
              <a:rPr lang="en-US" altLang="en-US" sz="1200">
                <a:solidFill>
                  <a:srgbClr val="898989"/>
                </a:solidFill>
              </a:rPr>
              <a:pPr/>
              <a:t>13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sp>
        <p:nvSpPr>
          <p:cNvPr id="17412" name="Rectangle 3">
            <a:extLst>
              <a:ext uri="{FF2B5EF4-FFF2-40B4-BE49-F238E27FC236}">
                <a16:creationId xmlns:a16="http://schemas.microsoft.com/office/drawing/2014/main" id="{848F6074-35BE-491C-95F7-789E0EC37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3" y="2244725"/>
            <a:ext cx="8510587" cy="2074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15000"/>
              </a:lnSpc>
              <a:buFont typeface="Symbol" panose="05050102010706020507" pitchFamily="18" charset="2"/>
              <a:buChar char=""/>
            </a:pPr>
            <a:r>
              <a:rPr lang="ru-RU" altLang="en-US">
                <a:ea typeface="Calibri" panose="020F0502020204030204" pitchFamily="34" charset="0"/>
                <a:cs typeface="Symbol" panose="05050102010706020507" pitchFamily="18" charset="2"/>
              </a:rPr>
              <a:t>ИНДУСТРИЈА – УКУПНО  : </a:t>
            </a:r>
            <a:r>
              <a:rPr lang="ru-RU" altLang="en-US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раст од 6,7%</a:t>
            </a:r>
          </a:p>
          <a:p>
            <a:pPr>
              <a:lnSpc>
                <a:spcPct val="115000"/>
              </a:lnSpc>
              <a:buFont typeface="Symbol" panose="05050102010706020507" pitchFamily="18" charset="2"/>
              <a:buChar char=""/>
            </a:pPr>
            <a:endParaRPr lang="ru-RU" altLang="en-US"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 lvl="1">
              <a:lnSpc>
                <a:spcPct val="115000"/>
              </a:lnSpc>
              <a:buFont typeface="Symbol" panose="05050102010706020507" pitchFamily="18" charset="2"/>
              <a:buChar char=""/>
            </a:pPr>
            <a:r>
              <a:rPr lang="ru-RU" altLang="en-US">
                <a:ea typeface="Calibri" panose="020F0502020204030204" pitchFamily="34" charset="0"/>
                <a:cs typeface="Symbol" panose="05050102010706020507" pitchFamily="18" charset="2"/>
              </a:rPr>
              <a:t>Рударство: </a:t>
            </a:r>
            <a:r>
              <a:rPr lang="ru-RU" altLang="en-US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раст од 26,4%</a:t>
            </a:r>
          </a:p>
          <a:p>
            <a:pPr>
              <a:lnSpc>
                <a:spcPct val="115000"/>
              </a:lnSpc>
              <a:buFont typeface="Symbol" panose="05050102010706020507" pitchFamily="18" charset="2"/>
              <a:buChar char=""/>
            </a:pPr>
            <a:endParaRPr lang="ru-RU" altLang="en-US"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 lvl="1">
              <a:lnSpc>
                <a:spcPct val="115000"/>
              </a:lnSpc>
              <a:buFont typeface="Symbol" panose="05050102010706020507" pitchFamily="18" charset="2"/>
              <a:buChar char=""/>
            </a:pPr>
            <a:r>
              <a:rPr lang="ru-RU" altLang="en-US">
                <a:ea typeface="Calibri" panose="020F0502020204030204" pitchFamily="34" charset="0"/>
                <a:cs typeface="Symbol" panose="05050102010706020507" pitchFamily="18" charset="2"/>
              </a:rPr>
              <a:t>Прерађивачка индустрија: </a:t>
            </a:r>
            <a:r>
              <a:rPr lang="ru-RU" altLang="en-US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раст од 5,7%</a:t>
            </a:r>
          </a:p>
          <a:p>
            <a:pPr>
              <a:lnSpc>
                <a:spcPct val="115000"/>
              </a:lnSpc>
              <a:buFont typeface="Symbol" panose="05050102010706020507" pitchFamily="18" charset="2"/>
              <a:buChar char=""/>
            </a:pPr>
            <a:endParaRPr lang="ru-RU" altLang="en-US"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 lvl="1">
              <a:lnSpc>
                <a:spcPct val="115000"/>
              </a:lnSpc>
              <a:buFont typeface="Symbol" panose="05050102010706020507" pitchFamily="18" charset="2"/>
              <a:buChar char=""/>
            </a:pPr>
            <a:r>
              <a:rPr lang="ru-RU" altLang="en-US">
                <a:ea typeface="Calibri" panose="020F0502020204030204" pitchFamily="34" charset="0"/>
                <a:cs typeface="Symbol" panose="05050102010706020507" pitchFamily="18" charset="2"/>
              </a:rPr>
              <a:t>Снабдевање електричном енергијом, гасом, паром и климатизација:   </a:t>
            </a:r>
            <a:r>
              <a:rPr lang="ru-RU" altLang="en-US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раст од 1,6%</a:t>
            </a:r>
            <a:endParaRPr lang="sr-Latn-RS" altLang="en-US" b="1">
              <a:solidFill>
                <a:srgbClr val="4272CA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84A1111-71DD-4698-B9E5-90F541517F88}"/>
              </a:ext>
            </a:extLst>
          </p:cNvPr>
          <p:cNvSpPr/>
          <p:nvPr/>
        </p:nvSpPr>
        <p:spPr>
          <a:xfrm>
            <a:off x="790575" y="2244725"/>
            <a:ext cx="2154238" cy="290513"/>
          </a:xfrm>
          <a:prstGeom prst="rect">
            <a:avLst/>
          </a:prstGeom>
          <a:noFill/>
          <a:ln w="254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sr-Latn-RS"/>
          </a:p>
        </p:txBody>
      </p:sp>
      <p:sp>
        <p:nvSpPr>
          <p:cNvPr id="17414" name="Rectangle 5">
            <a:extLst>
              <a:ext uri="{FF2B5EF4-FFF2-40B4-BE49-F238E27FC236}">
                <a16:creationId xmlns:a16="http://schemas.microsoft.com/office/drawing/2014/main" id="{CA85E3E6-913C-4967-8300-729477F46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875" y="1231900"/>
            <a:ext cx="78930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ru-RU" altLang="en-US" sz="1800" u="sng">
                <a:ea typeface="Calibri" panose="020F0502020204030204" pitchFamily="34" charset="0"/>
                <a:cs typeface="Symbol" panose="05050102010706020507" pitchFamily="18" charset="2"/>
              </a:rPr>
              <a:t>Кумулативно поређење </a:t>
            </a:r>
            <a:r>
              <a:rPr lang="ru-RU" altLang="en-US" sz="1800">
                <a:ea typeface="Calibri" panose="020F0502020204030204" pitchFamily="34" charset="0"/>
                <a:cs typeface="Symbol" panose="05050102010706020507" pitchFamily="18" charset="2"/>
              </a:rPr>
              <a:t>(период јануар-новембар </a:t>
            </a:r>
            <a:r>
              <a:rPr lang="en-US" altLang="en-US" sz="1800">
                <a:ea typeface="Calibri" panose="020F0502020204030204" pitchFamily="34" charset="0"/>
                <a:cs typeface="Symbol" panose="05050102010706020507" pitchFamily="18" charset="2"/>
              </a:rPr>
              <a:t>202</a:t>
            </a:r>
            <a:r>
              <a:rPr lang="sr-Cyrl-RS" altLang="en-US" sz="1800">
                <a:ea typeface="Calibri" panose="020F0502020204030204" pitchFamily="34" charset="0"/>
                <a:cs typeface="Symbol" panose="05050102010706020507" pitchFamily="18" charset="2"/>
              </a:rPr>
              <a:t>1</a:t>
            </a:r>
            <a:r>
              <a:rPr lang="ru-RU" altLang="en-US" sz="1800">
                <a:ea typeface="Calibri" panose="020F0502020204030204" pitchFamily="34" charset="0"/>
                <a:cs typeface="Symbol" panose="05050102010706020507" pitchFamily="18" charset="2"/>
              </a:rPr>
              <a:t>. године у односу на исти период претходне године) </a:t>
            </a:r>
            <a:endParaRPr lang="sr-Latn-RS" altLang="en-US" sz="1800">
              <a:ea typeface="Calibri" panose="020F0502020204030204" pitchFamily="34" charset="0"/>
              <a:cs typeface="Symbol" panose="05050102010706020507" pitchFamily="18" charset="2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84236C9D-AE28-44E1-8E89-6C18F88AE51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 bwMode="auto"/>
        <p:txBody>
          <a:bodyPr wrap="square" numCol="1" anchorCtr="0" compatLnSpc="1">
            <a:prstTxWarp prst="textNoShape">
              <a:avLst/>
            </a:prstTxWarp>
            <a:normAutofit fontScale="90000"/>
          </a:bodyPr>
          <a:lstStyle/>
          <a:p>
            <a:pPr eaLnBrk="1" hangingPunct="1">
              <a:defRPr/>
            </a:pPr>
            <a:br>
              <a:rPr lang="sr-Cyrl-RS" altLang="en-US" sz="2400" b="1" dirty="0">
                <a:solidFill>
                  <a:srgbClr val="4472C4"/>
                </a:solidFill>
                <a:effectLst/>
              </a:rPr>
            </a:br>
            <a:r>
              <a:rPr lang="sr-Cyrl-RS" altLang="en-US" sz="2700" b="1" dirty="0">
                <a:solidFill>
                  <a:srgbClr val="4472C4"/>
                </a:solidFill>
                <a:effectLst/>
              </a:rPr>
              <a:t>Индекси </a:t>
            </a:r>
            <a:r>
              <a:rPr lang="sr-Cyrl-CS" altLang="en-US" sz="2700" b="1" dirty="0">
                <a:solidFill>
                  <a:srgbClr val="4472C4"/>
                </a:solidFill>
                <a:effectLst/>
              </a:rPr>
              <a:t>промета у трговини на мало</a:t>
            </a:r>
            <a:br>
              <a:rPr lang="en-US" altLang="en-US" sz="2400" b="1" dirty="0">
                <a:solidFill>
                  <a:srgbClr val="4472C4"/>
                </a:solidFill>
                <a:effectLst/>
              </a:rPr>
            </a:br>
            <a:endParaRPr lang="en-US" altLang="en-US" sz="2400" b="1" dirty="0">
              <a:solidFill>
                <a:srgbClr val="4472C4"/>
              </a:solidFill>
              <a:effectLst/>
            </a:endParaRPr>
          </a:p>
        </p:txBody>
      </p:sp>
      <p:sp>
        <p:nvSpPr>
          <p:cNvPr id="29699" name="Slide Number Placeholder 1">
            <a:extLst>
              <a:ext uri="{FF2B5EF4-FFF2-40B4-BE49-F238E27FC236}">
                <a16:creationId xmlns:a16="http://schemas.microsoft.com/office/drawing/2014/main" id="{F5116AFD-8245-4786-BB8D-ECF9200DB3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C19E8891-025D-438C-952A-E37EC0BCFE01}" type="slidenum">
              <a:rPr lang="en-US" altLang="en-US" sz="1200">
                <a:solidFill>
                  <a:srgbClr val="898989"/>
                </a:solidFill>
              </a:rPr>
              <a:pPr/>
              <a:t>14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2DDADE-63EF-4361-8404-9B1325E0E1A4}"/>
              </a:ext>
            </a:extLst>
          </p:cNvPr>
          <p:cNvSpPr/>
          <p:nvPr/>
        </p:nvSpPr>
        <p:spPr>
          <a:xfrm>
            <a:off x="638175" y="1400175"/>
            <a:ext cx="7999413" cy="218598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ru-RU" sz="1800" u="sng" dirty="0">
                <a:ea typeface="Calibri" panose="020F0502020204030204" pitchFamily="34" charset="0"/>
                <a:cs typeface="Symbol" panose="05050102010706020507" pitchFamily="18" charset="2"/>
              </a:rPr>
              <a:t>Кумулативно поређење </a:t>
            </a:r>
            <a:r>
              <a:rPr lang="ru-RU" sz="1800" dirty="0">
                <a:ea typeface="Calibri" panose="020F0502020204030204" pitchFamily="34" charset="0"/>
                <a:cs typeface="Symbol" panose="05050102010706020507" pitchFamily="18" charset="2"/>
              </a:rPr>
              <a:t>(период јануар-новембар 20</a:t>
            </a:r>
            <a:r>
              <a:rPr lang="sr-Latn-RS" sz="1800" dirty="0">
                <a:ea typeface="Calibri" panose="020F0502020204030204" pitchFamily="34" charset="0"/>
                <a:cs typeface="Symbol" panose="05050102010706020507" pitchFamily="18" charset="2"/>
              </a:rPr>
              <a:t>21</a:t>
            </a:r>
            <a:r>
              <a:rPr lang="ru-RU" sz="1800" dirty="0">
                <a:ea typeface="Calibri" panose="020F0502020204030204" pitchFamily="34" charset="0"/>
                <a:cs typeface="Symbol" panose="05050102010706020507" pitchFamily="18" charset="2"/>
              </a:rPr>
              <a:t>. године у односу на исти период претходне године)</a:t>
            </a:r>
          </a:p>
          <a:p>
            <a:pPr>
              <a:defRPr/>
            </a:pPr>
            <a:endParaRPr lang="ru-RU" dirty="0"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>
              <a:defRPr/>
            </a:pPr>
            <a:endParaRPr lang="ru-RU" dirty="0"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>
              <a:defRPr/>
            </a:pPr>
            <a:endParaRPr lang="ru-RU" dirty="0"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lang="ru-RU" sz="1800" dirty="0">
                <a:ea typeface="Calibri" panose="020F0502020204030204" pitchFamily="34" charset="0"/>
                <a:cs typeface="Symbol" panose="05050102010706020507" pitchFamily="18" charset="2"/>
              </a:rPr>
              <a:t>Промет у трговини на мало у </a:t>
            </a:r>
            <a:r>
              <a:rPr lang="ru-RU" sz="1800" b="1" u="sng" dirty="0">
                <a:ea typeface="Calibri" panose="020F0502020204030204" pitchFamily="34" charset="0"/>
                <a:cs typeface="Symbol" panose="05050102010706020507" pitchFamily="18" charset="2"/>
              </a:rPr>
              <a:t>текућим</a:t>
            </a:r>
            <a:r>
              <a:rPr lang="ru-RU" sz="1800" dirty="0">
                <a:ea typeface="Calibri" panose="020F0502020204030204" pitchFamily="34" charset="0"/>
                <a:cs typeface="Symbol" panose="05050102010706020507" pitchFamily="18" charset="2"/>
              </a:rPr>
              <a:t> ценама: </a:t>
            </a:r>
            <a:r>
              <a:rPr lang="ru-RU" sz="1800" b="1" dirty="0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раст од</a:t>
            </a:r>
            <a:r>
              <a:rPr lang="en-US" sz="1800" b="1" dirty="0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  <a:r>
              <a:rPr lang="sr-Latn-RS" sz="1800" b="1" dirty="0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15,2</a:t>
            </a:r>
            <a:r>
              <a:rPr lang="ru-RU" sz="1800" b="1" dirty="0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%</a:t>
            </a: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endParaRPr lang="ru-RU" dirty="0"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lang="ru-RU" sz="1800" dirty="0">
                <a:ea typeface="Calibri" panose="020F0502020204030204" pitchFamily="34" charset="0"/>
                <a:cs typeface="Symbol" panose="05050102010706020507" pitchFamily="18" charset="2"/>
              </a:rPr>
              <a:t>Промет у трговини на мало у </a:t>
            </a:r>
            <a:r>
              <a:rPr lang="ru-RU" sz="1800" b="1" u="sng" dirty="0">
                <a:ea typeface="Calibri" panose="020F0502020204030204" pitchFamily="34" charset="0"/>
                <a:cs typeface="Symbol" panose="05050102010706020507" pitchFamily="18" charset="2"/>
              </a:rPr>
              <a:t>сталним</a:t>
            </a:r>
            <a:r>
              <a:rPr lang="ru-RU" sz="1800" dirty="0">
                <a:ea typeface="Calibri" panose="020F0502020204030204" pitchFamily="34" charset="0"/>
                <a:cs typeface="Symbol" panose="05050102010706020507" pitchFamily="18" charset="2"/>
              </a:rPr>
              <a:t> ценама: </a:t>
            </a:r>
            <a:r>
              <a:rPr lang="ru-RU" sz="1800" b="1" dirty="0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раст од </a:t>
            </a:r>
            <a:r>
              <a:rPr lang="sr-Latn-RS" sz="1800" b="1" dirty="0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10,1</a:t>
            </a:r>
            <a:r>
              <a:rPr lang="ru-RU" sz="1800" b="1" dirty="0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% </a:t>
            </a:r>
            <a:endParaRPr lang="sr-Latn-RS" sz="1800" b="1" dirty="0">
              <a:solidFill>
                <a:srgbClr val="4272CA"/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itle 1">
            <a:extLst>
              <a:ext uri="{FF2B5EF4-FFF2-40B4-BE49-F238E27FC236}">
                <a16:creationId xmlns:a16="http://schemas.microsoft.com/office/drawing/2014/main" id="{81560D85-486F-49D3-BD6C-1D11596460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/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sr-Cyrl-RS" altLang="en-US" sz="2400" b="1">
                <a:solidFill>
                  <a:srgbClr val="4472C4"/>
                </a:solidFill>
                <a:effectLst/>
                <a:cs typeface="Arial" panose="020B0604020202020204" pitchFamily="34" charset="0"/>
              </a:rPr>
              <a:t>Доласци и ноћења туриста</a:t>
            </a:r>
            <a:endParaRPr lang="en-US" altLang="en-US" sz="2400" b="1">
              <a:solidFill>
                <a:srgbClr val="4472C4"/>
              </a:solidFill>
              <a:effectLst/>
              <a:cs typeface="Arial" panose="020B0604020202020204" pitchFamily="34" charset="0"/>
            </a:endParaRPr>
          </a:p>
        </p:txBody>
      </p:sp>
      <p:sp>
        <p:nvSpPr>
          <p:cNvPr id="30723" name="Slide Number Placeholder 1">
            <a:extLst>
              <a:ext uri="{FF2B5EF4-FFF2-40B4-BE49-F238E27FC236}">
                <a16:creationId xmlns:a16="http://schemas.microsoft.com/office/drawing/2014/main" id="{B383272F-0EFE-4FB6-B398-EC05D8A1CF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8BE93E69-05B5-419F-AB2D-C16B7A6BDFC2}" type="slidenum">
              <a:rPr lang="en-US" altLang="en-US" sz="1200">
                <a:solidFill>
                  <a:srgbClr val="898989"/>
                </a:solidFill>
              </a:rPr>
              <a:pPr/>
              <a:t>15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sp>
        <p:nvSpPr>
          <p:cNvPr id="30724" name="Rectangle 1">
            <a:extLst>
              <a:ext uri="{FF2B5EF4-FFF2-40B4-BE49-F238E27FC236}">
                <a16:creationId xmlns:a16="http://schemas.microsoft.com/office/drawing/2014/main" id="{FA8B398B-7675-4FD3-AACC-6F66FCBFE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175" y="1233488"/>
            <a:ext cx="7799388" cy="526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ru-RU" altLang="en-US" u="sng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Кумулативно поређење </a:t>
            </a:r>
            <a:r>
              <a:rPr lang="ru-RU" altLang="en-US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(период </a:t>
            </a:r>
            <a:r>
              <a:rPr lang="ru-RU" altLang="en-US" b="1">
                <a:ea typeface="Calibri" panose="020F0502020204030204" pitchFamily="34" charset="0"/>
                <a:cs typeface="Symbol" panose="05050102010706020507" pitchFamily="18" charset="2"/>
              </a:rPr>
              <a:t>јануар-новембар 20</a:t>
            </a:r>
            <a:r>
              <a:rPr lang="sr-Latn-RS" altLang="en-US" b="1">
                <a:ea typeface="Calibri" panose="020F0502020204030204" pitchFamily="34" charset="0"/>
                <a:cs typeface="Symbol" panose="05050102010706020507" pitchFamily="18" charset="2"/>
              </a:rPr>
              <a:t>2</a:t>
            </a:r>
            <a:r>
              <a:rPr lang="en-US" altLang="en-US" b="1">
                <a:ea typeface="Calibri" panose="020F0502020204030204" pitchFamily="34" charset="0"/>
                <a:cs typeface="Symbol" panose="05050102010706020507" pitchFamily="18" charset="2"/>
              </a:rPr>
              <a:t>1</a:t>
            </a:r>
            <a:r>
              <a:rPr lang="ru-RU" altLang="en-US" b="1">
                <a:ea typeface="Calibri" panose="020F0502020204030204" pitchFamily="34" charset="0"/>
                <a:cs typeface="Symbol" panose="05050102010706020507" pitchFamily="18" charset="2"/>
              </a:rPr>
              <a:t>. </a:t>
            </a:r>
            <a:r>
              <a:rPr lang="ru-RU" altLang="en-US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године у односу на исти период претходне године)</a:t>
            </a:r>
          </a:p>
          <a:p>
            <a:endParaRPr lang="ru-RU" altLang="en-US">
              <a:solidFill>
                <a:srgbClr val="000000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sr-Latn-RS" altLang="en-US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  <a:r>
              <a:rPr lang="ru-RU" altLang="en-US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Доласци туриста - укупно:   </a:t>
            </a:r>
            <a:r>
              <a:rPr lang="sr-Latn-RS" altLang="en-US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  <a:r>
              <a:rPr lang="sr-Cyrl-RS" altLang="en-US" b="1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раст</a:t>
            </a:r>
            <a:r>
              <a:rPr lang="ru-RU" altLang="en-US" b="1">
                <a:solidFill>
                  <a:srgbClr val="FF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  <a:r>
              <a:rPr lang="ru-RU" altLang="en-US" b="1">
                <a:ea typeface="Calibri" panose="020F0502020204030204" pitchFamily="34" charset="0"/>
                <a:cs typeface="Symbol" panose="05050102010706020507" pitchFamily="18" charset="2"/>
              </a:rPr>
              <a:t>од 37,4%</a:t>
            </a:r>
          </a:p>
          <a:p>
            <a:pPr lvl="2"/>
            <a:endParaRPr lang="ru-RU" altLang="en-US">
              <a:solidFill>
                <a:srgbClr val="000000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 lvl="2">
              <a:buFont typeface="Arial" panose="020B0604020202020204" pitchFamily="34" charset="0"/>
              <a:buChar char="•"/>
            </a:pPr>
            <a:r>
              <a:rPr lang="ru-RU" altLang="en-US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Домаћи: </a:t>
            </a:r>
            <a:r>
              <a:rPr lang="ru-RU" altLang="en-US" b="1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раст </a:t>
            </a:r>
            <a:r>
              <a:rPr lang="ru-RU" altLang="en-US" b="1">
                <a:ea typeface="Calibri" panose="020F0502020204030204" pitchFamily="34" charset="0"/>
                <a:cs typeface="Symbol" panose="05050102010706020507" pitchFamily="18" charset="2"/>
              </a:rPr>
              <a:t>од 21,6%</a:t>
            </a:r>
          </a:p>
          <a:p>
            <a:pPr lvl="2">
              <a:buFont typeface="Arial" panose="020B0604020202020204" pitchFamily="34" charset="0"/>
              <a:buChar char="•"/>
            </a:pPr>
            <a:r>
              <a:rPr lang="ru-RU" altLang="en-US">
                <a:ea typeface="Calibri" panose="020F0502020204030204" pitchFamily="34" charset="0"/>
                <a:cs typeface="Symbol" panose="05050102010706020507" pitchFamily="18" charset="2"/>
              </a:rPr>
              <a:t>Страни: </a:t>
            </a:r>
            <a:r>
              <a:rPr lang="ru-RU" altLang="en-US" b="1">
                <a:ea typeface="Calibri" panose="020F0502020204030204" pitchFamily="34" charset="0"/>
                <a:cs typeface="Symbol" panose="05050102010706020507" pitchFamily="18" charset="2"/>
              </a:rPr>
              <a:t>раст од 86,0%</a:t>
            </a:r>
            <a:endParaRPr lang="en-US" altLang="en-US" b="1"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 lvl="2"/>
            <a:r>
              <a:rPr lang="ru-RU" altLang="en-US">
                <a:ea typeface="Calibri" panose="020F0502020204030204" pitchFamily="34" charset="0"/>
                <a:cs typeface="Symbol" panose="05050102010706020507" pitchFamily="18" charset="2"/>
              </a:rPr>
              <a:t>      </a:t>
            </a:r>
          </a:p>
          <a:p>
            <a:pPr lvl="2">
              <a:buFont typeface="Arial" panose="020B0604020202020204" pitchFamily="34" charset="0"/>
              <a:buChar char="•"/>
            </a:pPr>
            <a:r>
              <a:rPr lang="ru-RU" altLang="en-US">
                <a:ea typeface="Calibri" panose="020F0502020204030204" pitchFamily="34" charset="0"/>
                <a:cs typeface="Symbol" panose="05050102010706020507" pitchFamily="18" charset="2"/>
              </a:rPr>
              <a:t>Број долазака</a:t>
            </a:r>
            <a:r>
              <a:rPr lang="en-US" altLang="en-US">
                <a:ea typeface="Calibri" panose="020F0502020204030204" pitchFamily="34" charset="0"/>
                <a:cs typeface="Symbol" panose="05050102010706020507" pitchFamily="18" charset="2"/>
              </a:rPr>
              <a:t> - </a:t>
            </a:r>
            <a:r>
              <a:rPr lang="ru-RU" altLang="en-US">
                <a:ea typeface="Calibri" panose="020F0502020204030204" pitchFamily="34" charset="0"/>
                <a:cs typeface="Symbol" panose="05050102010706020507" pitchFamily="18" charset="2"/>
              </a:rPr>
              <a:t>укупно</a:t>
            </a:r>
            <a:r>
              <a:rPr lang="en-US" altLang="en-US">
                <a:ea typeface="Calibri" panose="020F0502020204030204" pitchFamily="34" charset="0"/>
                <a:cs typeface="Symbol" panose="05050102010706020507" pitchFamily="18" charset="2"/>
              </a:rPr>
              <a:t>: </a:t>
            </a:r>
            <a:r>
              <a:rPr lang="sr-Cyrl-RS" altLang="en-US" b="1">
                <a:ea typeface="Calibri" panose="020F0502020204030204" pitchFamily="34" charset="0"/>
                <a:cs typeface="Symbol" panose="05050102010706020507" pitchFamily="18" charset="2"/>
              </a:rPr>
              <a:t>2 379 014</a:t>
            </a:r>
            <a:endParaRPr lang="en-US" altLang="en-US" b="1"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 lvl="2">
              <a:buFont typeface="Arial" panose="020B0604020202020204" pitchFamily="34" charset="0"/>
              <a:buChar char="•"/>
            </a:pPr>
            <a:r>
              <a:rPr lang="sr-Cyrl-RS" altLang="en-US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Број долазака – домаћи туристи</a:t>
            </a:r>
            <a:r>
              <a:rPr lang="en-US" altLang="en-US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:</a:t>
            </a:r>
            <a:r>
              <a:rPr lang="sr-Cyrl-RS" altLang="en-US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  <a:r>
              <a:rPr lang="sr-Cyrl-RS" altLang="en-US" b="1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1 589 476</a:t>
            </a:r>
            <a:endParaRPr lang="sr-Cyrl-RS" altLang="en-US" b="1"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 lvl="2">
              <a:buFont typeface="Arial" panose="020B0604020202020204" pitchFamily="34" charset="0"/>
              <a:buChar char="•"/>
            </a:pPr>
            <a:r>
              <a:rPr lang="sr-Cyrl-RS" altLang="en-US">
                <a:solidFill>
                  <a:srgbClr val="000000"/>
                </a:solidFill>
                <a:cs typeface="Calibri" panose="020F0502020204030204" pitchFamily="34" charset="0"/>
              </a:rPr>
              <a:t>Број долазака – страни туристи</a:t>
            </a:r>
            <a:r>
              <a:rPr lang="en-US" altLang="en-US">
                <a:solidFill>
                  <a:srgbClr val="000000"/>
                </a:solidFill>
                <a:cs typeface="Calibri" panose="020F0502020204030204" pitchFamily="34" charset="0"/>
              </a:rPr>
              <a:t>:</a:t>
            </a:r>
            <a:r>
              <a:rPr lang="sr-Cyrl-RS" altLang="en-US">
                <a:solidFill>
                  <a:srgbClr val="000000"/>
                </a:solidFill>
                <a:cs typeface="Calibri" panose="020F0502020204030204" pitchFamily="34" charset="0"/>
              </a:rPr>
              <a:t> </a:t>
            </a:r>
            <a:r>
              <a:rPr lang="sr-Cyrl-RS" altLang="en-US" b="1">
                <a:solidFill>
                  <a:srgbClr val="000000"/>
                </a:solidFill>
                <a:cs typeface="Calibri" panose="020F0502020204030204" pitchFamily="34" charset="0"/>
              </a:rPr>
              <a:t>789 538</a:t>
            </a:r>
            <a:endParaRPr lang="ru-RU" altLang="en-US" b="1">
              <a:solidFill>
                <a:srgbClr val="FF0000"/>
              </a:solidFill>
              <a:cs typeface="Calibri" panose="020F0502020204030204" pitchFamily="34" charset="0"/>
            </a:endParaRPr>
          </a:p>
          <a:p>
            <a:pPr lvl="2"/>
            <a:endParaRPr lang="ru-RU" altLang="en-US">
              <a:solidFill>
                <a:srgbClr val="000000"/>
              </a:solidFill>
              <a:cs typeface="Calibri" panose="020F0502020204030204" pitchFamily="34" charset="0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ru-RU" altLang="en-US">
                <a:solidFill>
                  <a:srgbClr val="000000"/>
                </a:solidFill>
                <a:cs typeface="Calibri" panose="020F0502020204030204" pitchFamily="34" charset="0"/>
              </a:rPr>
              <a:t> Ноћења туриста - укупно:   </a:t>
            </a:r>
            <a:r>
              <a:rPr lang="sr-Latn-RS" altLang="en-US">
                <a:solidFill>
                  <a:srgbClr val="000000"/>
                </a:solidFill>
                <a:cs typeface="Calibri" panose="020F0502020204030204" pitchFamily="34" charset="0"/>
              </a:rPr>
              <a:t>  </a:t>
            </a:r>
            <a:r>
              <a:rPr lang="sr-Cyrl-RS" altLang="en-US" b="1">
                <a:solidFill>
                  <a:srgbClr val="000000"/>
                </a:solidFill>
                <a:cs typeface="Calibri" panose="020F0502020204030204" pitchFamily="34" charset="0"/>
              </a:rPr>
              <a:t>раст</a:t>
            </a:r>
            <a:r>
              <a:rPr lang="ru-RU" altLang="en-US" b="1">
                <a:cs typeface="Calibri" panose="020F0502020204030204" pitchFamily="34" charset="0"/>
              </a:rPr>
              <a:t> од 28,4%</a:t>
            </a:r>
          </a:p>
          <a:p>
            <a:pPr>
              <a:buFont typeface="Arial" panose="020B0604020202020204" pitchFamily="34" charset="0"/>
              <a:buChar char="•"/>
            </a:pPr>
            <a:endParaRPr lang="ru-RU" altLang="en-US">
              <a:cs typeface="Calibri" panose="020F0502020204030204" pitchFamily="34" charset="0"/>
            </a:endParaRPr>
          </a:p>
          <a:p>
            <a:pPr lvl="2">
              <a:buFont typeface="Arial" panose="020B0604020202020204" pitchFamily="34" charset="0"/>
              <a:buChar char="•"/>
            </a:pPr>
            <a:r>
              <a:rPr lang="ru-RU" altLang="en-US">
                <a:cs typeface="Calibri" panose="020F0502020204030204" pitchFamily="34" charset="0"/>
              </a:rPr>
              <a:t>Домаћи: </a:t>
            </a:r>
            <a:r>
              <a:rPr lang="ru-RU" altLang="en-US" b="1">
                <a:cs typeface="Calibri" panose="020F0502020204030204" pitchFamily="34" charset="0"/>
              </a:rPr>
              <a:t>раст од 13,8%</a:t>
            </a:r>
          </a:p>
          <a:p>
            <a:pPr lvl="2">
              <a:buFont typeface="Arial" panose="020B0604020202020204" pitchFamily="34" charset="0"/>
              <a:buChar char="•"/>
            </a:pPr>
            <a:r>
              <a:rPr lang="ru-RU" altLang="en-US">
                <a:cs typeface="Calibri" panose="020F0502020204030204" pitchFamily="34" charset="0"/>
              </a:rPr>
              <a:t>Страни: </a:t>
            </a:r>
            <a:r>
              <a:rPr lang="ru-RU" altLang="en-US" b="1">
                <a:cs typeface="Calibri" panose="020F0502020204030204" pitchFamily="34" charset="0"/>
              </a:rPr>
              <a:t>раст од 86,5%</a:t>
            </a:r>
            <a:endParaRPr lang="en-US" altLang="en-US" b="1">
              <a:cs typeface="Calibri" panose="020F0502020204030204" pitchFamily="34" charset="0"/>
            </a:endParaRPr>
          </a:p>
          <a:p>
            <a:pPr lvl="2">
              <a:buFont typeface="Arial" panose="020B0604020202020204" pitchFamily="34" charset="0"/>
              <a:buChar char="•"/>
            </a:pPr>
            <a:endParaRPr lang="ru-RU" altLang="en-US">
              <a:solidFill>
                <a:srgbClr val="000000"/>
              </a:solidFill>
              <a:cs typeface="Calibri" panose="020F0502020204030204" pitchFamily="34" charset="0"/>
            </a:endParaRPr>
          </a:p>
          <a:p>
            <a:pPr lvl="2">
              <a:buFont typeface="Arial" panose="020B0604020202020204" pitchFamily="34" charset="0"/>
              <a:buChar char="•"/>
            </a:pPr>
            <a:r>
              <a:rPr lang="ru-RU" altLang="en-US">
                <a:solidFill>
                  <a:srgbClr val="000000"/>
                </a:solidFill>
                <a:cs typeface="Calibri" panose="020F0502020204030204" pitchFamily="34" charset="0"/>
              </a:rPr>
              <a:t>Број ноћења – укупно</a:t>
            </a:r>
            <a:r>
              <a:rPr lang="en-US" altLang="en-US">
                <a:solidFill>
                  <a:srgbClr val="000000"/>
                </a:solidFill>
                <a:cs typeface="Calibri" panose="020F0502020204030204" pitchFamily="34" charset="0"/>
              </a:rPr>
              <a:t>: </a:t>
            </a:r>
            <a:r>
              <a:rPr lang="sr-Cyrl-RS" altLang="en-US" b="1">
                <a:solidFill>
                  <a:srgbClr val="000000"/>
                </a:solidFill>
                <a:cs typeface="Calibri" panose="020F0502020204030204" pitchFamily="34" charset="0"/>
              </a:rPr>
              <a:t>7</a:t>
            </a:r>
            <a:r>
              <a:rPr lang="sr-Cyrl-RS" altLang="en-US" b="1"/>
              <a:t> 609 701</a:t>
            </a:r>
            <a:endParaRPr lang="ru-RU" altLang="en-US">
              <a:solidFill>
                <a:srgbClr val="FF0000"/>
              </a:solidFill>
              <a:cs typeface="Calibri" panose="020F0502020204030204" pitchFamily="34" charset="0"/>
            </a:endParaRPr>
          </a:p>
          <a:p>
            <a:pPr lvl="2">
              <a:buFont typeface="Arial" panose="020B0604020202020204" pitchFamily="34" charset="0"/>
              <a:buChar char="•"/>
            </a:pPr>
            <a:r>
              <a:rPr lang="ru-RU" altLang="en-US">
                <a:solidFill>
                  <a:srgbClr val="000000"/>
                </a:solidFill>
                <a:cs typeface="Calibri" panose="020F0502020204030204" pitchFamily="34" charset="0"/>
              </a:rPr>
              <a:t>Број ноћења – домаћи туристи</a:t>
            </a:r>
            <a:r>
              <a:rPr lang="en-US" altLang="en-US">
                <a:solidFill>
                  <a:srgbClr val="000000"/>
                </a:solidFill>
                <a:cs typeface="Calibri" panose="020F0502020204030204" pitchFamily="34" charset="0"/>
              </a:rPr>
              <a:t>: </a:t>
            </a:r>
            <a:r>
              <a:rPr lang="sr-Cyrl-RS" altLang="en-US" b="1">
                <a:solidFill>
                  <a:srgbClr val="000000"/>
                </a:solidFill>
                <a:cs typeface="Calibri" panose="020F0502020204030204" pitchFamily="34" charset="0"/>
              </a:rPr>
              <a:t>5</a:t>
            </a:r>
            <a:r>
              <a:rPr lang="sr-Cyrl-RS" altLang="en-US" b="1"/>
              <a:t> 394 232</a:t>
            </a:r>
            <a:endParaRPr lang="ru-RU" altLang="en-US">
              <a:solidFill>
                <a:srgbClr val="FF0000"/>
              </a:solidFill>
              <a:cs typeface="Calibri" panose="020F0502020204030204" pitchFamily="34" charset="0"/>
            </a:endParaRPr>
          </a:p>
          <a:p>
            <a:pPr lvl="2">
              <a:buFont typeface="Arial" panose="020B0604020202020204" pitchFamily="34" charset="0"/>
              <a:buChar char="•"/>
            </a:pPr>
            <a:r>
              <a:rPr lang="ru-RU" altLang="en-US">
                <a:solidFill>
                  <a:srgbClr val="000000"/>
                </a:solidFill>
                <a:cs typeface="Calibri" panose="020F0502020204030204" pitchFamily="34" charset="0"/>
              </a:rPr>
              <a:t>Број ноћења – страни туристи</a:t>
            </a:r>
            <a:r>
              <a:rPr lang="en-US" altLang="en-US">
                <a:solidFill>
                  <a:srgbClr val="000000"/>
                </a:solidFill>
                <a:cs typeface="Calibri" panose="020F0502020204030204" pitchFamily="34" charset="0"/>
              </a:rPr>
              <a:t>: </a:t>
            </a:r>
            <a:r>
              <a:rPr lang="sr-Cyrl-RS" altLang="en-US" b="1">
                <a:solidFill>
                  <a:srgbClr val="000000"/>
                </a:solidFill>
                <a:cs typeface="Calibri" panose="020F0502020204030204" pitchFamily="34" charset="0"/>
              </a:rPr>
              <a:t>2 215 469</a:t>
            </a:r>
          </a:p>
          <a:p>
            <a:pPr lvl="2">
              <a:buFont typeface="Arial" panose="020B0604020202020204" pitchFamily="34" charset="0"/>
              <a:buChar char="•"/>
            </a:pPr>
            <a:endParaRPr lang="ru-RU" altLang="en-US">
              <a:solidFill>
                <a:srgbClr val="000000"/>
              </a:solidFill>
              <a:cs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BDC7E1D-EE96-48B3-A8CD-5CC428A80D3B}"/>
              </a:ext>
            </a:extLst>
          </p:cNvPr>
          <p:cNvSpPr/>
          <p:nvPr/>
        </p:nvSpPr>
        <p:spPr>
          <a:xfrm>
            <a:off x="822325" y="2006600"/>
            <a:ext cx="2349500" cy="274638"/>
          </a:xfrm>
          <a:prstGeom prst="rect">
            <a:avLst/>
          </a:prstGeom>
          <a:noFill/>
          <a:ln w="254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sr-Latn-R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B3BEB1C-A956-48BB-80A6-0B2CF968FBE4}"/>
              </a:ext>
            </a:extLst>
          </p:cNvPr>
          <p:cNvSpPr/>
          <p:nvPr/>
        </p:nvSpPr>
        <p:spPr>
          <a:xfrm>
            <a:off x="830263" y="4205288"/>
            <a:ext cx="2349500" cy="252412"/>
          </a:xfrm>
          <a:prstGeom prst="rect">
            <a:avLst/>
          </a:prstGeom>
          <a:noFill/>
          <a:ln w="254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sr-Latn-RS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>
            <a:extLst>
              <a:ext uri="{FF2B5EF4-FFF2-40B4-BE49-F238E27FC236}">
                <a16:creationId xmlns:a16="http://schemas.microsoft.com/office/drawing/2014/main" id="{D68056AF-D6C4-4CE9-836F-8AC59A3E84F3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xfrm>
            <a:off x="238125" y="138113"/>
            <a:ext cx="8677275" cy="92233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sr-Cyrl-CS" altLang="en-US" sz="2400" b="1">
                <a:effectLst/>
              </a:rPr>
              <a:t>С</a:t>
            </a:r>
            <a:r>
              <a:rPr lang="sr-Cyrl-RS" altLang="en-US" sz="2400" b="1">
                <a:effectLst/>
              </a:rPr>
              <a:t>пољнотрговинска</a:t>
            </a:r>
            <a:r>
              <a:rPr lang="sr-Cyrl-CS" altLang="en-US" sz="2400" b="1">
                <a:effectLst/>
              </a:rPr>
              <a:t> робна размена, </a:t>
            </a:r>
            <a:r>
              <a:rPr lang="sr-Cyrl-RS" altLang="en-US" sz="2400" b="1">
                <a:effectLst/>
              </a:rPr>
              <a:t>у еврима</a:t>
            </a:r>
            <a:endParaRPr lang="en-US" altLang="en-US" sz="2400" b="1">
              <a:effectLst/>
            </a:endParaRPr>
          </a:p>
        </p:txBody>
      </p:sp>
      <p:sp>
        <p:nvSpPr>
          <p:cNvPr id="16387" name="Slide Number Placeholder 1">
            <a:extLst>
              <a:ext uri="{FF2B5EF4-FFF2-40B4-BE49-F238E27FC236}">
                <a16:creationId xmlns:a16="http://schemas.microsoft.com/office/drawing/2014/main" id="{6956F7FB-0F47-4AF7-83E7-AA1334ABA7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D372337F-7BAC-42DF-B7AC-41FBA2675B3E}" type="slidenum">
              <a:rPr lang="en-US" altLang="en-US" sz="1200">
                <a:solidFill>
                  <a:srgbClr val="898989"/>
                </a:solidFill>
                <a:cs typeface="Arial" panose="020B0604020202020204" pitchFamily="34" charset="0"/>
              </a:rPr>
              <a:pPr/>
              <a:t>16</a:t>
            </a:fld>
            <a:endParaRPr lang="en-US" altLang="en-US" sz="1200">
              <a:solidFill>
                <a:srgbClr val="898989"/>
              </a:solidFill>
              <a:cs typeface="Arial" panose="020B0604020202020204" pitchFamily="34" charset="0"/>
            </a:endParaRPr>
          </a:p>
        </p:txBody>
      </p:sp>
      <p:sp>
        <p:nvSpPr>
          <p:cNvPr id="16388" name="Rectangle 1">
            <a:extLst>
              <a:ext uri="{FF2B5EF4-FFF2-40B4-BE49-F238E27FC236}">
                <a16:creationId xmlns:a16="http://schemas.microsoft.com/office/drawing/2014/main" id="{CD6B7151-7F11-4403-BA36-CC71F7D4C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175" y="1444625"/>
            <a:ext cx="7673975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ru-RU" altLang="en-US" u="sng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Кумулативно поређење </a:t>
            </a:r>
            <a:r>
              <a:rPr lang="ru-RU" altLang="en-US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(период јануар-новембар </a:t>
            </a:r>
            <a:r>
              <a:rPr lang="ru-RU" altLang="en-US">
                <a:ea typeface="Calibri" panose="020F0502020204030204" pitchFamily="34" charset="0"/>
                <a:cs typeface="Symbol" panose="05050102010706020507" pitchFamily="18" charset="2"/>
              </a:rPr>
              <a:t>2021.</a:t>
            </a:r>
            <a:r>
              <a:rPr lang="ru-RU" altLang="en-US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године у односу на исти период претходне године)</a:t>
            </a:r>
          </a:p>
          <a:p>
            <a:endParaRPr lang="ru-RU" altLang="en-US" sz="1800" b="1">
              <a:solidFill>
                <a:srgbClr val="000000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 algn="ctr"/>
            <a:r>
              <a:rPr lang="ru-RU" altLang="en-US" sz="18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Обим у милионима евра</a:t>
            </a:r>
          </a:p>
          <a:p>
            <a:endParaRPr lang="ru-RU" altLang="en-US">
              <a:solidFill>
                <a:srgbClr val="000000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endParaRPr lang="ru-RU" altLang="en-US">
              <a:solidFill>
                <a:srgbClr val="000000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A0E99F0-A37E-498A-94F2-4DB7F5F5F375}"/>
              </a:ext>
            </a:extLst>
          </p:cNvPr>
          <p:cNvGraphicFramePr>
            <a:graphicFrameLocks noGrp="1"/>
          </p:cNvGraphicFramePr>
          <p:nvPr/>
        </p:nvGraphicFramePr>
        <p:xfrm>
          <a:off x="2476500" y="2697163"/>
          <a:ext cx="4760913" cy="1077913"/>
        </p:xfrm>
        <a:graphic>
          <a:graphicData uri="http://schemas.openxmlformats.org/drawingml/2006/table">
            <a:tbl>
              <a:tblPr/>
              <a:tblGrid>
                <a:gridCol w="1173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689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41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43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4023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ИЗВОЗ</a:t>
                      </a:r>
                    </a:p>
                  </a:txBody>
                  <a:tcPr marL="9527" marR="9527" marT="952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УВОЗ</a:t>
                      </a:r>
                    </a:p>
                  </a:txBody>
                  <a:tcPr marL="9527" marR="9527" marT="952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503"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  <a:r>
                        <a:rPr lang="sr-Cyrl-R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7" marR="9527" marT="952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  <a:r>
                        <a:rPr lang="sr-Cyrl-R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7" marR="9527" marT="952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  <a:r>
                        <a:rPr lang="sr-Cyrl-R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7" marR="9527" marT="952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  <a:r>
                        <a:rPr lang="sr-Cyrl-R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7" marR="9527" marT="952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87"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  <a:r>
                        <a:rPr lang="en-GB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480</a:t>
                      </a:r>
                      <a:r>
                        <a:rPr lang="en-GB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,</a:t>
                      </a:r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  <a:endParaRPr lang="en-GB" sz="1200" b="1" i="0" u="none" strike="noStrike" dirty="0">
                        <a:solidFill>
                          <a:srgbClr val="305C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7" marR="9527" marT="952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  <a:r>
                        <a:rPr lang="en-GB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627</a:t>
                      </a:r>
                      <a:r>
                        <a:rPr lang="en-GB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,</a:t>
                      </a:r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  <a:endParaRPr lang="en-GB" sz="1200" b="1" i="0" u="none" strike="noStrike" dirty="0">
                        <a:solidFill>
                          <a:srgbClr val="305C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7" marR="9527" marT="952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  <a:r>
                        <a:rPr lang="en-GB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825</a:t>
                      </a:r>
                      <a:r>
                        <a:rPr lang="en-GB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,</a:t>
                      </a:r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  <a:endParaRPr lang="en-GB" sz="1200" b="1" i="0" u="none" strike="noStrike" dirty="0">
                        <a:solidFill>
                          <a:srgbClr val="305C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7" marR="9527" marT="952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  <a:r>
                        <a:rPr lang="en-GB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697</a:t>
                      </a:r>
                      <a:r>
                        <a:rPr lang="en-GB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,</a:t>
                      </a:r>
                      <a:r>
                        <a:rPr lang="sr-Cyrl-RS" sz="1200" b="1" i="0" u="none" strike="noStrike" dirty="0">
                          <a:solidFill>
                            <a:srgbClr val="305CAA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  <a:endParaRPr lang="en-GB" sz="1200" b="1" i="0" u="none" strike="noStrike" dirty="0">
                        <a:solidFill>
                          <a:srgbClr val="305C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7" marR="9527" marT="952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6409" name="Rectangle 9">
            <a:extLst>
              <a:ext uri="{FF2B5EF4-FFF2-40B4-BE49-F238E27FC236}">
                <a16:creationId xmlns:a16="http://schemas.microsoft.com/office/drawing/2014/main" id="{EB84C73E-E743-4AEF-90E4-7FFB2DD6C0A0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2476500" y="4337050"/>
            <a:ext cx="3997325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buFont typeface="Arial" panose="020B0604020202020204" pitchFamily="34" charset="0"/>
              <a:buChar char="•"/>
            </a:pPr>
            <a:r>
              <a:rPr lang="ru-RU" altLang="en-US" b="1">
                <a:ea typeface="Calibri" panose="020F0502020204030204" pitchFamily="34" charset="0"/>
                <a:cs typeface="Symbol" panose="05050102010706020507" pitchFamily="18" charset="2"/>
              </a:rPr>
              <a:t>ИЗВОЗ</a:t>
            </a:r>
            <a:r>
              <a:rPr lang="ru-RU" altLang="en-US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:</a:t>
            </a:r>
            <a:r>
              <a:rPr lang="sr-Latn-RS" altLang="en-US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  <a:r>
              <a:rPr lang="ru-RU" altLang="en-US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раст од </a:t>
            </a:r>
            <a:r>
              <a:rPr lang="sr-Cyrl-RS" altLang="en-US" sz="18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26</a:t>
            </a:r>
            <a:r>
              <a:rPr lang="ru-RU" altLang="en-US" sz="18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,8%</a:t>
            </a:r>
          </a:p>
          <a:p>
            <a:pPr>
              <a:buFont typeface="Arial" panose="020B0604020202020204" pitchFamily="34" charset="0"/>
              <a:buChar char="•"/>
            </a:pPr>
            <a:endParaRPr lang="ru-RU" altLang="en-US">
              <a:solidFill>
                <a:srgbClr val="000000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ru-RU" altLang="en-US" b="1">
                <a:ea typeface="Calibri" panose="020F0502020204030204" pitchFamily="34" charset="0"/>
                <a:cs typeface="Symbol" panose="05050102010706020507" pitchFamily="18" charset="2"/>
              </a:rPr>
              <a:t>УВОЗ</a:t>
            </a:r>
            <a:r>
              <a:rPr lang="ru-RU" altLang="en-US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:    </a:t>
            </a:r>
            <a:r>
              <a:rPr lang="ru-RU" altLang="en-US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раст од </a:t>
            </a:r>
            <a:r>
              <a:rPr lang="ru-RU" altLang="en-US" sz="18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2</a:t>
            </a:r>
            <a:r>
              <a:rPr lang="sr-Cyrl-RS" altLang="en-US" sz="18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3</a:t>
            </a:r>
            <a:r>
              <a:rPr lang="ru-RU" altLang="en-US" sz="18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,4%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itle 1">
            <a:extLst>
              <a:ext uri="{FF2B5EF4-FFF2-40B4-BE49-F238E27FC236}">
                <a16:creationId xmlns:a16="http://schemas.microsoft.com/office/drawing/2014/main" id="{B287F09C-B3F1-4F98-97F6-0D3D6DB9BFC8}"/>
              </a:ext>
            </a:extLst>
          </p:cNvPr>
          <p:cNvSpPr>
            <a:spLocks noGrp="1"/>
          </p:cNvSpPr>
          <p:nvPr>
            <p:ph type="title" idx="429496729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sr-Cyrl-CS" altLang="en-US" sz="2400" b="1" dirty="0">
                <a:effectLst/>
              </a:rPr>
              <a:t>Регистрована запосленост</a:t>
            </a:r>
            <a:endParaRPr lang="en-US" altLang="en-US" sz="2400" b="1" dirty="0">
              <a:effectLst/>
            </a:endParaRPr>
          </a:p>
        </p:txBody>
      </p:sp>
      <p:sp>
        <p:nvSpPr>
          <p:cNvPr id="33795" name="Slide Number Placeholder 1">
            <a:extLst>
              <a:ext uri="{FF2B5EF4-FFF2-40B4-BE49-F238E27FC236}">
                <a16:creationId xmlns:a16="http://schemas.microsoft.com/office/drawing/2014/main" id="{CB7BAF71-6F58-4FE1-A671-73C26E20F3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3AFD0F1F-F4FA-4B9A-882A-9E91D4CE3998}" type="slidenum">
              <a:rPr lang="en-US" altLang="en-US" sz="1200">
                <a:solidFill>
                  <a:srgbClr val="898989"/>
                </a:solidFill>
                <a:cs typeface="Arial" panose="020B0604020202020204" pitchFamily="34" charset="0"/>
              </a:rPr>
              <a:pPr/>
              <a:t>17</a:t>
            </a:fld>
            <a:endParaRPr lang="en-US" altLang="en-US" sz="1200">
              <a:solidFill>
                <a:srgbClr val="898989"/>
              </a:solidFill>
              <a:cs typeface="Arial" panose="020B0604020202020204" pitchFamily="34" charset="0"/>
            </a:endParaRPr>
          </a:p>
        </p:txBody>
      </p:sp>
      <p:sp>
        <p:nvSpPr>
          <p:cNvPr id="33796" name="Rectangle 1">
            <a:extLst>
              <a:ext uri="{FF2B5EF4-FFF2-40B4-BE49-F238E27FC236}">
                <a16:creationId xmlns:a16="http://schemas.microsoft.com/office/drawing/2014/main" id="{4ABCF7FC-1F1C-4E2D-8E1D-1723490C9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288" y="1543050"/>
            <a:ext cx="9002712" cy="561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endParaRPr lang="ru-RU" altLang="en-US" u="sng">
              <a:solidFill>
                <a:srgbClr val="000000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endParaRPr lang="ru-RU" altLang="en-US" sz="2000" b="1">
              <a:solidFill>
                <a:srgbClr val="4272CA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r>
              <a:rPr lang="ru-RU" altLang="en-US" sz="2000" b="1" u="sng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Регистрована запосленост</a:t>
            </a:r>
            <a:r>
              <a:rPr lang="ru-RU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:</a:t>
            </a:r>
            <a:r>
              <a:rPr lang="en-US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  <a:r>
              <a:rPr lang="sr-Cyrl-RS" altLang="en-US" sz="2000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н</a:t>
            </a:r>
            <a:r>
              <a:rPr lang="ru-RU" altLang="en-US" sz="2000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овембар 20</a:t>
            </a:r>
            <a:r>
              <a:rPr lang="en-US" altLang="en-US" sz="2000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21</a:t>
            </a:r>
            <a:r>
              <a:rPr lang="ru-RU" altLang="en-US" sz="2000">
                <a:ea typeface="Calibri" panose="020F0502020204030204" pitchFamily="34" charset="0"/>
                <a:cs typeface="Symbol" panose="05050102010706020507" pitchFamily="18" charset="2"/>
              </a:rPr>
              <a:t>:</a:t>
            </a:r>
            <a:r>
              <a:rPr lang="en-US" altLang="en-US" sz="2000">
                <a:solidFill>
                  <a:srgbClr val="00B05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  <a:r>
              <a:rPr lang="en-US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2 292 976 </a:t>
            </a:r>
            <a:r>
              <a:rPr lang="sr-Cyrl-RS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лица</a:t>
            </a:r>
            <a:r>
              <a:rPr lang="en-US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.</a:t>
            </a:r>
          </a:p>
          <a:p>
            <a:endParaRPr lang="en-US" altLang="en-US" sz="1800" b="1" u="sng">
              <a:solidFill>
                <a:srgbClr val="4272CA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endParaRPr lang="sr-Latn-RS" altLang="en-US" sz="2000" b="1" u="sng">
              <a:solidFill>
                <a:srgbClr val="4272CA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>
              <a:lnSpc>
                <a:spcPct val="150000"/>
              </a:lnSpc>
            </a:pPr>
            <a:r>
              <a:rPr lang="sr-Cyrl-RS" altLang="en-US" sz="2000" b="1" u="sng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Раст регистроване запослености </a:t>
            </a:r>
            <a:r>
              <a:rPr lang="sr-Cyrl-RS" altLang="en-US" sz="2000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у новембру 20</a:t>
            </a:r>
            <a:r>
              <a:rPr lang="en-US" altLang="en-US" sz="2000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21</a:t>
            </a:r>
            <a:r>
              <a:rPr lang="sr-Cyrl-RS" altLang="en-US" sz="2000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. у односу на новембар 20</a:t>
            </a:r>
            <a:r>
              <a:rPr lang="en-US" altLang="en-US" sz="2000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20</a:t>
            </a:r>
            <a:r>
              <a:rPr lang="sr-Cyrl-RS" altLang="en-US" sz="2000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:</a:t>
            </a:r>
            <a:r>
              <a:rPr lang="en-US" altLang="en-US" sz="2000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  <a:r>
              <a:rPr lang="en-US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38 725</a:t>
            </a:r>
            <a:r>
              <a:rPr lang="sr-Cyrl-RS" altLang="en-US" sz="2000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  <a:r>
              <a:rPr lang="sr-Cyrl-RS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лица</a:t>
            </a:r>
            <a:r>
              <a:rPr lang="en-US" altLang="en-US" sz="2000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  <a:r>
              <a:rPr lang="sr-Cyrl-RS" altLang="en-US" sz="2000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, односно </a:t>
            </a:r>
            <a:r>
              <a:rPr lang="en-US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1</a:t>
            </a:r>
            <a:r>
              <a:rPr lang="sr-Cyrl-RS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,</a:t>
            </a:r>
            <a:r>
              <a:rPr lang="en-US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7</a:t>
            </a:r>
            <a:r>
              <a:rPr lang="sr-Cyrl-RS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%</a:t>
            </a:r>
            <a:r>
              <a:rPr lang="en-US" altLang="en-US" sz="2000" b="1">
                <a:solidFill>
                  <a:srgbClr val="4272CA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. </a:t>
            </a:r>
            <a:endParaRPr lang="ru-RU" altLang="en-US" sz="2000" b="1">
              <a:solidFill>
                <a:srgbClr val="4272CA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pPr>
              <a:lnSpc>
                <a:spcPct val="150000"/>
              </a:lnSpc>
            </a:pPr>
            <a:endParaRPr lang="ru-RU" altLang="en-US" sz="2000" b="1">
              <a:solidFill>
                <a:srgbClr val="000000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endParaRPr lang="sr-Cyrl-RS" altLang="en-US" sz="2000">
              <a:ea typeface="Calibri" panose="020F0502020204030204" pitchFamily="34" charset="0"/>
              <a:cs typeface="Symbol" panose="05050102010706020507" pitchFamily="18" charset="2"/>
            </a:endParaRPr>
          </a:p>
          <a:p>
            <a:endParaRPr lang="sr-Cyrl-RS" altLang="en-US" sz="2000">
              <a:ea typeface="Calibri" panose="020F0502020204030204" pitchFamily="34" charset="0"/>
              <a:cs typeface="Symbol" panose="05050102010706020507" pitchFamily="18" charset="2"/>
            </a:endParaRPr>
          </a:p>
          <a:p>
            <a:endParaRPr lang="en-US" altLang="en-US" sz="2000">
              <a:ea typeface="Calibri" panose="020F0502020204030204" pitchFamily="34" charset="0"/>
              <a:cs typeface="Symbol" panose="05050102010706020507" pitchFamily="18" charset="2"/>
            </a:endParaRPr>
          </a:p>
          <a:p>
            <a:endParaRPr lang="sr-Cyrl-RS" altLang="en-US" sz="2000">
              <a:ea typeface="Calibri" panose="020F0502020204030204" pitchFamily="34" charset="0"/>
              <a:cs typeface="Symbol" panose="05050102010706020507" pitchFamily="18" charset="2"/>
            </a:endParaRPr>
          </a:p>
          <a:p>
            <a:r>
              <a:rPr lang="ru-RU" altLang="en-US" sz="900">
                <a:ea typeface="Calibri" panose="020F0502020204030204" pitchFamily="34" charset="0"/>
                <a:cs typeface="Symbol" panose="05050102010706020507" pitchFamily="18" charset="2"/>
              </a:rPr>
              <a:t>Извор: Истраживање о регистрованој запослености, засновано на комбиновању података из Централног регистра обавезног социјалног осигурања (ЦРОСО) и Статистичког пословног регистра (СПР).</a:t>
            </a:r>
            <a:r>
              <a:rPr lang="ru-RU" altLang="en-US" sz="1000">
                <a:ea typeface="Calibri" panose="020F0502020204030204" pitchFamily="34" charset="0"/>
                <a:cs typeface="Symbol" panose="05050102010706020507" pitchFamily="18" charset="2"/>
              </a:rPr>
              <a:t> </a:t>
            </a:r>
          </a:p>
          <a:p>
            <a:endParaRPr lang="ru-RU" altLang="en-US" sz="2000">
              <a:ea typeface="Calibri" panose="020F0502020204030204" pitchFamily="34" charset="0"/>
              <a:cs typeface="Symbol" panose="05050102010706020507" pitchFamily="18" charset="2"/>
            </a:endParaRPr>
          </a:p>
          <a:p>
            <a:endParaRPr lang="ru-RU" altLang="en-US" sz="2000" b="1">
              <a:solidFill>
                <a:srgbClr val="000000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r>
              <a:rPr lang="ru-RU" altLang="en-US" sz="2000" b="1">
                <a:solidFill>
                  <a:srgbClr val="000000"/>
                </a:solidFill>
                <a:ea typeface="Calibri" panose="020F0502020204030204" pitchFamily="34" charset="0"/>
                <a:cs typeface="Symbol" panose="05050102010706020507" pitchFamily="18" charset="2"/>
              </a:rPr>
              <a:t>	</a:t>
            </a:r>
            <a:endParaRPr lang="ru-RU" altLang="en-US">
              <a:solidFill>
                <a:srgbClr val="000000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  <a:p>
            <a:endParaRPr lang="ru-RU" altLang="en-US">
              <a:solidFill>
                <a:srgbClr val="000000"/>
              </a:solidFill>
              <a:ea typeface="Calibri" panose="020F0502020204030204" pitchFamily="34" charset="0"/>
              <a:cs typeface="Symbol" panose="05050102010706020507" pitchFamily="18" charset="2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itle 1">
            <a:extLst>
              <a:ext uri="{FF2B5EF4-FFF2-40B4-BE49-F238E27FC236}">
                <a16:creationId xmlns:a16="http://schemas.microsoft.com/office/drawing/2014/main" id="{C522A2BC-7432-40BF-80D3-97D8040746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/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sr-Cyrl-RS" altLang="en-US" sz="2400" b="1" dirty="0">
                <a:effectLst/>
              </a:rPr>
              <a:t>Зараде</a:t>
            </a:r>
            <a:endParaRPr lang="sr-Latn-RS" altLang="en-US" sz="2400" b="1" dirty="0">
              <a:effectLst/>
            </a:endParaRPr>
          </a:p>
        </p:txBody>
      </p:sp>
      <p:sp>
        <p:nvSpPr>
          <p:cNvPr id="35843" name="Slide Number Placeholder 3">
            <a:extLst>
              <a:ext uri="{FF2B5EF4-FFF2-40B4-BE49-F238E27FC236}">
                <a16:creationId xmlns:a16="http://schemas.microsoft.com/office/drawing/2014/main" id="{C29DD749-F6E7-48C7-ABC3-C6FCBAAE6DA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BD2821DF-B1F0-443B-9858-9AD73D4823E3}" type="slidenum">
              <a:rPr lang="en-US" altLang="en-US" sz="1200">
                <a:solidFill>
                  <a:srgbClr val="898989"/>
                </a:solidFill>
              </a:rPr>
              <a:pPr/>
              <a:t>18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sp>
        <p:nvSpPr>
          <p:cNvPr id="35844" name="TextBox 5">
            <a:extLst>
              <a:ext uri="{FF2B5EF4-FFF2-40B4-BE49-F238E27FC236}">
                <a16:creationId xmlns:a16="http://schemas.microsoft.com/office/drawing/2014/main" id="{E2A00174-C63A-4EB7-9D09-A2CC6A5251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1175" y="3706813"/>
            <a:ext cx="76009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buFont typeface="Arial" panose="020B0604020202020204" pitchFamily="34" charset="0"/>
              <a:buChar char="•"/>
            </a:pPr>
            <a:endParaRPr lang="sr-Cyrl-RS" altLang="en-US"/>
          </a:p>
          <a:p>
            <a:pPr>
              <a:buFont typeface="Arial" panose="020B0604020202020204" pitchFamily="34" charset="0"/>
              <a:buChar char="•"/>
            </a:pPr>
            <a:endParaRPr lang="sr-Cyrl-RS" altLang="en-US"/>
          </a:p>
          <a:p>
            <a:pPr>
              <a:buFont typeface="Arial" panose="020B0604020202020204" pitchFamily="34" charset="0"/>
              <a:buChar char="•"/>
            </a:pPr>
            <a:endParaRPr lang="sr-Latn-RS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1E695FE-DA41-46F4-91DF-FF1F268BC962}"/>
              </a:ext>
            </a:extLst>
          </p:cNvPr>
          <p:cNvSpPr txBox="1"/>
          <p:nvPr/>
        </p:nvSpPr>
        <p:spPr>
          <a:xfrm>
            <a:off x="593725" y="1381125"/>
            <a:ext cx="7956550" cy="46783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  <a:defRPr/>
            </a:pPr>
            <a:endParaRPr lang="sr-Cyrl-RS" dirty="0"/>
          </a:p>
          <a:p>
            <a:pPr>
              <a:defRPr/>
            </a:pPr>
            <a:r>
              <a:rPr lang="sr-Cyrl-RS" sz="1800" b="1" u="sng" dirty="0">
                <a:solidFill>
                  <a:srgbClr val="4272CA"/>
                </a:solidFill>
              </a:rPr>
              <a:t>Просечна зарада без пореза и доприноса (нето</a:t>
            </a:r>
            <a:r>
              <a:rPr lang="en-US" sz="1800" b="1" u="sng" dirty="0">
                <a:solidFill>
                  <a:srgbClr val="4272CA"/>
                </a:solidFill>
              </a:rPr>
              <a:t>)</a:t>
            </a:r>
            <a:r>
              <a:rPr lang="sr-Cyrl-RS" sz="1800" b="1" dirty="0">
                <a:solidFill>
                  <a:srgbClr val="4272CA"/>
                </a:solidFill>
              </a:rPr>
              <a:t>:   </a:t>
            </a: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endParaRPr lang="sr-Cyrl-RS" sz="1800" b="1" dirty="0"/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lang="sr-Cyrl-RS" sz="1800" b="1" dirty="0"/>
              <a:t> </a:t>
            </a:r>
            <a:r>
              <a:rPr lang="sr-Cyrl-RS" sz="1800" dirty="0"/>
              <a:t>Октобар 20</a:t>
            </a:r>
            <a:r>
              <a:rPr lang="en-US" sz="1800" dirty="0"/>
              <a:t>21</a:t>
            </a:r>
            <a:r>
              <a:rPr lang="sr-Cyrl-RS" sz="1800" dirty="0"/>
              <a:t>: </a:t>
            </a:r>
            <a:r>
              <a:rPr lang="en-US" sz="1800" b="1" dirty="0">
                <a:solidFill>
                  <a:srgbClr val="4272CA"/>
                </a:solidFill>
              </a:rPr>
              <a:t>66 048 </a:t>
            </a:r>
            <a:r>
              <a:rPr lang="sr-Cyrl-RS" sz="1800" b="1" dirty="0">
                <a:solidFill>
                  <a:srgbClr val="4272CA"/>
                </a:solidFill>
              </a:rPr>
              <a:t>РСД, </a:t>
            </a:r>
            <a:r>
              <a:rPr lang="sr-Cyrl-RS" sz="1800" dirty="0">
                <a:solidFill>
                  <a:srgbClr val="4272CA"/>
                </a:solidFill>
              </a:rPr>
              <a:t>односно </a:t>
            </a:r>
            <a:r>
              <a:rPr lang="en-US" sz="1800" b="1" dirty="0">
                <a:solidFill>
                  <a:srgbClr val="4272CA"/>
                </a:solidFill>
              </a:rPr>
              <a:t>562 </a:t>
            </a:r>
            <a:r>
              <a:rPr lang="sr-Cyrl-RS" sz="1800" b="1" dirty="0">
                <a:solidFill>
                  <a:srgbClr val="4272CA"/>
                </a:solidFill>
              </a:rPr>
              <a:t>ЕУР</a:t>
            </a:r>
            <a:endParaRPr lang="en-US" sz="1800" b="1" dirty="0">
              <a:solidFill>
                <a:srgbClr val="4272CA"/>
              </a:solidFill>
            </a:endParaRPr>
          </a:p>
          <a:p>
            <a:pPr>
              <a:defRPr/>
            </a:pPr>
            <a:endParaRPr lang="sr-Cyrl-RS" sz="1800" b="1" dirty="0"/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lang="sr-Cyrl-RS" sz="1800" b="1" dirty="0"/>
              <a:t> </a:t>
            </a:r>
            <a:r>
              <a:rPr lang="sr-Cyrl-RS" sz="1800" dirty="0"/>
              <a:t>Октобар </a:t>
            </a:r>
            <a:r>
              <a:rPr lang="en-US" sz="1800" dirty="0"/>
              <a:t>2020</a:t>
            </a:r>
            <a:r>
              <a:rPr lang="sr-Cyrl-RS" sz="1800" dirty="0"/>
              <a:t>: </a:t>
            </a:r>
            <a:r>
              <a:rPr lang="en-US" sz="1800" b="1" dirty="0">
                <a:solidFill>
                  <a:srgbClr val="4272CA"/>
                </a:solidFill>
              </a:rPr>
              <a:t>60 109 </a:t>
            </a:r>
            <a:r>
              <a:rPr lang="sr-Cyrl-RS" sz="1800" b="1" dirty="0">
                <a:solidFill>
                  <a:srgbClr val="4272CA"/>
                </a:solidFill>
              </a:rPr>
              <a:t>РСД, </a:t>
            </a:r>
            <a:r>
              <a:rPr lang="sr-Cyrl-RS" sz="1800" dirty="0">
                <a:solidFill>
                  <a:srgbClr val="4272CA"/>
                </a:solidFill>
              </a:rPr>
              <a:t>односно </a:t>
            </a:r>
            <a:r>
              <a:rPr lang="en-US" sz="1800" b="1" dirty="0">
                <a:solidFill>
                  <a:srgbClr val="4272CA"/>
                </a:solidFill>
              </a:rPr>
              <a:t>511 </a:t>
            </a:r>
            <a:r>
              <a:rPr lang="sr-Cyrl-RS" sz="1800" b="1" dirty="0">
                <a:solidFill>
                  <a:srgbClr val="4272CA"/>
                </a:solidFill>
              </a:rPr>
              <a:t>ЕУР</a:t>
            </a:r>
            <a:endParaRPr lang="en-US" sz="1800" b="1" dirty="0">
              <a:solidFill>
                <a:srgbClr val="4272CA"/>
              </a:solidFill>
            </a:endParaRPr>
          </a:p>
          <a:p>
            <a:pPr>
              <a:defRPr/>
            </a:pPr>
            <a:endParaRPr lang="sr-Cyrl-RS" sz="1800" dirty="0">
              <a:solidFill>
                <a:srgbClr val="4272CA"/>
              </a:solidFill>
            </a:endParaRPr>
          </a:p>
          <a:p>
            <a:pPr>
              <a:defRPr/>
            </a:pPr>
            <a:endParaRPr lang="sr-Cyrl-RS" sz="1800" dirty="0"/>
          </a:p>
          <a:p>
            <a:pPr>
              <a:defRPr/>
            </a:pPr>
            <a:endParaRPr lang="sr-Cyrl-RS" sz="1800" dirty="0">
              <a:solidFill>
                <a:srgbClr val="0070C0"/>
              </a:solidFill>
            </a:endParaRPr>
          </a:p>
          <a:p>
            <a:pPr>
              <a:defRPr/>
            </a:pPr>
            <a:r>
              <a:rPr lang="sr-Cyrl-RS" sz="1800" b="1" u="sng" dirty="0">
                <a:solidFill>
                  <a:srgbClr val="0070C0"/>
                </a:solidFill>
              </a:rPr>
              <a:t>Индекси (промена у октобру 20</a:t>
            </a:r>
            <a:r>
              <a:rPr lang="en-US" sz="1800" b="1" u="sng" dirty="0">
                <a:solidFill>
                  <a:srgbClr val="0070C0"/>
                </a:solidFill>
              </a:rPr>
              <a:t>21</a:t>
            </a:r>
            <a:r>
              <a:rPr lang="sr-Cyrl-RS" sz="1800" b="1" u="sng" dirty="0">
                <a:solidFill>
                  <a:srgbClr val="0070C0"/>
                </a:solidFill>
              </a:rPr>
              <a:t>. у односу на октобар </a:t>
            </a:r>
            <a:r>
              <a:rPr lang="en-US" sz="1800" b="1" u="sng" dirty="0">
                <a:solidFill>
                  <a:srgbClr val="0070C0"/>
                </a:solidFill>
              </a:rPr>
              <a:t>2020</a:t>
            </a:r>
            <a:r>
              <a:rPr lang="sr-Cyrl-RS" sz="1800" b="1" u="sng" dirty="0">
                <a:solidFill>
                  <a:srgbClr val="0070C0"/>
                </a:solidFill>
              </a:rPr>
              <a:t>.):</a:t>
            </a:r>
            <a:endParaRPr lang="en-US" sz="1800" b="1" u="sng" dirty="0">
              <a:solidFill>
                <a:srgbClr val="0070C0"/>
              </a:solidFill>
            </a:endParaRPr>
          </a:p>
          <a:p>
            <a:pPr>
              <a:defRPr/>
            </a:pPr>
            <a:endParaRPr lang="en-US" sz="1800" u="sng" dirty="0"/>
          </a:p>
          <a:p>
            <a:pPr marL="342900" indent="-342900">
              <a:buFont typeface="Arial" panose="020B0604020202020204" pitchFamily="34" charset="0"/>
              <a:buChar char="•"/>
              <a:defRPr/>
            </a:pPr>
            <a:r>
              <a:rPr lang="sr-Cyrl-RS" altLang="en-US" sz="1800" dirty="0"/>
              <a:t>Номинални: </a:t>
            </a:r>
            <a:r>
              <a:rPr lang="sr-Cyrl-RS" altLang="en-US" sz="1800" b="1" dirty="0">
                <a:solidFill>
                  <a:srgbClr val="4272CA"/>
                </a:solidFill>
              </a:rPr>
              <a:t>1</a:t>
            </a:r>
            <a:r>
              <a:rPr lang="en-US" altLang="en-US" sz="1800" b="1" dirty="0">
                <a:solidFill>
                  <a:srgbClr val="4272CA"/>
                </a:solidFill>
              </a:rPr>
              <a:t>09</a:t>
            </a:r>
            <a:r>
              <a:rPr lang="sr-Cyrl-RS" altLang="en-US" sz="1800" b="1" dirty="0">
                <a:solidFill>
                  <a:srgbClr val="4272CA"/>
                </a:solidFill>
              </a:rPr>
              <a:t>,</a:t>
            </a:r>
            <a:r>
              <a:rPr lang="en-US" altLang="en-US" sz="1800" b="1" dirty="0">
                <a:solidFill>
                  <a:srgbClr val="4272CA"/>
                </a:solidFill>
              </a:rPr>
              <a:t>9</a:t>
            </a:r>
          </a:p>
          <a:p>
            <a:pPr marL="342900" indent="-342900">
              <a:buFont typeface="Arial" panose="020B0604020202020204" pitchFamily="34" charset="0"/>
              <a:buChar char="•"/>
              <a:defRPr/>
            </a:pPr>
            <a:r>
              <a:rPr lang="sr-Cyrl-RS" altLang="en-US" sz="1800" dirty="0"/>
              <a:t>Реални: </a:t>
            </a:r>
            <a:r>
              <a:rPr lang="sr-Cyrl-RS" altLang="en-US" sz="1800" b="1" dirty="0">
                <a:solidFill>
                  <a:srgbClr val="4272CA"/>
                </a:solidFill>
              </a:rPr>
              <a:t>10</a:t>
            </a:r>
            <a:r>
              <a:rPr lang="en-US" altLang="en-US" sz="1800" b="1" dirty="0">
                <a:solidFill>
                  <a:srgbClr val="4272CA"/>
                </a:solidFill>
              </a:rPr>
              <a:t>3,1</a:t>
            </a:r>
            <a:endParaRPr lang="sr-Latn-RS" altLang="en-US" sz="1800" b="1" dirty="0">
              <a:solidFill>
                <a:srgbClr val="4272CA"/>
              </a:solidFill>
            </a:endParaRPr>
          </a:p>
          <a:p>
            <a:pPr>
              <a:defRPr/>
            </a:pPr>
            <a:endParaRPr lang="sr-Cyrl-RS" altLang="en-US" sz="2000" b="1" dirty="0">
              <a:solidFill>
                <a:srgbClr val="4272CA"/>
              </a:solidFill>
            </a:endParaRPr>
          </a:p>
          <a:p>
            <a:pPr>
              <a:defRPr/>
            </a:pPr>
            <a:endParaRPr lang="en-US" altLang="en-US" sz="2000" b="1" dirty="0"/>
          </a:p>
          <a:p>
            <a:pPr>
              <a:defRPr/>
            </a:pPr>
            <a:r>
              <a:rPr lang="sr-Cyrl-RS" altLang="en-US" sz="1000" dirty="0"/>
              <a:t>Извор: Истраживање о зарадама засновано на подацима Пореске управе.</a:t>
            </a:r>
          </a:p>
          <a:p>
            <a:pPr>
              <a:defRPr/>
            </a:pPr>
            <a:r>
              <a:rPr lang="sr-Cyrl-RS" u="sng" dirty="0"/>
              <a:t> </a:t>
            </a:r>
            <a:endParaRPr lang="sr-Latn-RS" dirty="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77B25-C367-493B-8677-7938198013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sz="2400" b="1" dirty="0">
                <a:effectLst/>
              </a:rPr>
              <a:t>Инфлација, мерена индексом потрошачких цена</a:t>
            </a:r>
            <a:endParaRPr lang="sr-Latn-RS" sz="2400" dirty="0"/>
          </a:p>
        </p:txBody>
      </p:sp>
      <p:sp>
        <p:nvSpPr>
          <p:cNvPr id="36867" name="Slide Number Placeholder 3">
            <a:extLst>
              <a:ext uri="{FF2B5EF4-FFF2-40B4-BE49-F238E27FC236}">
                <a16:creationId xmlns:a16="http://schemas.microsoft.com/office/drawing/2014/main" id="{170D4CD4-93A8-491E-AE79-FA832FB640E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17CD7B75-FE7A-4012-A579-6AAD8CCB44AB}" type="slidenum">
              <a:rPr lang="en-US" altLang="en-US" sz="1200">
                <a:solidFill>
                  <a:srgbClr val="898989"/>
                </a:solidFill>
              </a:rPr>
              <a:pPr/>
              <a:t>19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sp>
        <p:nvSpPr>
          <p:cNvPr id="38916" name="TextBox 4">
            <a:extLst>
              <a:ext uri="{FF2B5EF4-FFF2-40B4-BE49-F238E27FC236}">
                <a16:creationId xmlns:a16="http://schemas.microsoft.com/office/drawing/2014/main" id="{263A7958-9D93-4F2F-A0D5-C0465EB764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150" y="2214563"/>
            <a:ext cx="7658100" cy="7080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marL="2857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indent="0">
              <a:defRPr/>
            </a:pPr>
            <a:r>
              <a:rPr lang="sr-Cyrl-RS" altLang="en-US" sz="2000" b="1" dirty="0">
                <a:solidFill>
                  <a:srgbClr val="4272CA"/>
                </a:solidFill>
              </a:rPr>
              <a:t>Годишња стопа инфлације</a:t>
            </a:r>
            <a:r>
              <a:rPr lang="sr-Cyrl-RS" altLang="en-US" sz="2000" dirty="0">
                <a:solidFill>
                  <a:srgbClr val="4272CA"/>
                </a:solidFill>
              </a:rPr>
              <a:t> </a:t>
            </a:r>
            <a:r>
              <a:rPr lang="sr-Cyrl-RS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(промена у новембру 2021. године у односу на новембар 2020): </a:t>
            </a:r>
            <a:r>
              <a:rPr lang="sr-Cyrl-RS" altLang="en-US" sz="2000" b="1" dirty="0">
                <a:solidFill>
                  <a:srgbClr val="4272CA"/>
                </a:solidFill>
              </a:rPr>
              <a:t>7,5%</a:t>
            </a:r>
            <a:endParaRPr lang="sr-Latn-RS" altLang="en-US" sz="2000" b="1" dirty="0">
              <a:solidFill>
                <a:srgbClr val="4272CA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438CF6-C0E9-4DBA-8800-CF80E35484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altLang="en-US" sz="2400" b="1" dirty="0">
                <a:effectLst/>
              </a:rPr>
              <a:t>Важнији индекси економских кретања</a:t>
            </a:r>
            <a:endParaRPr lang="en-US" sz="2400" dirty="0"/>
          </a:p>
        </p:txBody>
      </p:sp>
      <p:sp>
        <p:nvSpPr>
          <p:cNvPr id="16387" name="Slide Number Placeholder 3">
            <a:extLst>
              <a:ext uri="{FF2B5EF4-FFF2-40B4-BE49-F238E27FC236}">
                <a16:creationId xmlns:a16="http://schemas.microsoft.com/office/drawing/2014/main" id="{8C2403EB-D0E7-40F3-8AA1-FE54E76E7DE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3E506966-7F27-4362-A840-1CB5811A2430}" type="slidenum">
              <a:rPr lang="en-US" altLang="en-US" sz="1200">
                <a:solidFill>
                  <a:srgbClr val="898989"/>
                </a:solidFill>
              </a:rPr>
              <a:pPr/>
              <a:t>2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90D40D2E-FAA3-4FC7-83A1-866E29EDE4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033390"/>
              </p:ext>
            </p:extLst>
          </p:nvPr>
        </p:nvGraphicFramePr>
        <p:xfrm>
          <a:off x="533750" y="1327150"/>
          <a:ext cx="7922354" cy="49058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881020">
                  <a:extLst>
                    <a:ext uri="{9D8B030D-6E8A-4147-A177-3AD203B41FA5}">
                      <a16:colId xmlns:a16="http://schemas.microsoft.com/office/drawing/2014/main" val="249990630"/>
                    </a:ext>
                  </a:extLst>
                </a:gridCol>
                <a:gridCol w="1520667">
                  <a:extLst>
                    <a:ext uri="{9D8B030D-6E8A-4147-A177-3AD203B41FA5}">
                      <a16:colId xmlns:a16="http://schemas.microsoft.com/office/drawing/2014/main" val="3590251365"/>
                    </a:ext>
                  </a:extLst>
                </a:gridCol>
                <a:gridCol w="1520667">
                  <a:extLst>
                    <a:ext uri="{9D8B030D-6E8A-4147-A177-3AD203B41FA5}">
                      <a16:colId xmlns:a16="http://schemas.microsoft.com/office/drawing/2014/main" val="3175140448"/>
                    </a:ext>
                  </a:extLst>
                </a:gridCol>
              </a:tblGrid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sr-Cyrl-RS" sz="1100" u="none" strike="noStrike">
                          <a:effectLst/>
                        </a:rPr>
                        <a:t>Индекси (претходна година = 100)</a:t>
                      </a:r>
                      <a:endParaRPr lang="sr-Cyrl-R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3603173"/>
                  </a:ext>
                </a:extLst>
              </a:tr>
              <a:tr h="229068"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1100" u="none" strike="noStrike">
                          <a:effectLst/>
                        </a:rPr>
                        <a:t>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1100" u="none" strike="noStrike">
                          <a:effectLst/>
                        </a:rPr>
                        <a:t>2021 </a:t>
                      </a:r>
                      <a:r>
                        <a:rPr lang="en-US" sz="1100" u="none" strike="noStrike" baseline="30000">
                          <a:effectLst/>
                        </a:rPr>
                        <a:t>1)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4961576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1100" u="none" strike="noStrike">
                          <a:effectLst/>
                        </a:rPr>
                        <a:t>Бруто домаћи производ, у сталним ценама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99,1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107,5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22694129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1100" u="none" strike="noStrike">
                          <a:effectLst/>
                        </a:rPr>
                        <a:t>Бруто инвестиције у основна средства, у сталним ценама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98,1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114,1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22294543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sr-Cyrl-RS" sz="1100" u="none" strike="noStrike">
                          <a:effectLst/>
                        </a:rPr>
                        <a:t>Пољопривреда</a:t>
                      </a:r>
                      <a:endParaRPr lang="sr-Cyrl-R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102,0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95,0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5905658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sr-Cyrl-RS" sz="1100" u="none" strike="noStrike">
                          <a:effectLst/>
                        </a:rPr>
                        <a:t>Индустрија</a:t>
                      </a:r>
                      <a:endParaRPr lang="sr-Cyrl-R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100,4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106,3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13342979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sr-Cyrl-RS" sz="1100" u="none" strike="noStrike">
                          <a:effectLst/>
                        </a:rPr>
                        <a:t>  Прерађивачка индустрија</a:t>
                      </a:r>
                      <a:endParaRPr lang="sr-Cyrl-R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100,1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105,5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12289937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sr-Cyrl-RS" sz="1100" u="none" strike="noStrike">
                          <a:effectLst/>
                        </a:rPr>
                        <a:t>  Рударство</a:t>
                      </a:r>
                      <a:endParaRPr lang="sr-Cyrl-R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102,7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127,5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58903236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1100" u="none" strike="noStrike">
                          <a:effectLst/>
                        </a:rPr>
                        <a:t>  Снабдевање електричном енергијиом, гасом, паром и климатизација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101,0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101,0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221941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sr-Cyrl-RS" sz="1100" u="none" strike="noStrike">
                          <a:effectLst/>
                        </a:rPr>
                        <a:t>Грађевинарство</a:t>
                      </a:r>
                      <a:endParaRPr lang="sr-Cyrl-R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97,3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117,1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3610815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1100" u="none" strike="noStrike">
                          <a:effectLst/>
                        </a:rPr>
                        <a:t>Промет у трговини на мало, у сталним ценама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104,5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109,8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32755050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sr-Cyrl-RS" sz="1100" u="none" strike="noStrike">
                          <a:effectLst/>
                        </a:rPr>
                        <a:t>Извоз, мил. ЕУР</a:t>
                      </a:r>
                      <a:endParaRPr lang="sr-Cyrl-R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  97,3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125,5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59693769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sr-Cyrl-RS" sz="1100" u="none" strike="noStrike">
                          <a:effectLst/>
                        </a:rPr>
                        <a:t>Увоз, мил. ЕУР</a:t>
                      </a:r>
                      <a:endParaRPr lang="sr-Cyrl-R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  96,2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124,0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94671190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sr-Cyrl-RS" sz="1100" u="none" strike="noStrike">
                          <a:effectLst/>
                        </a:rPr>
                        <a:t>Потрошачке цене</a:t>
                      </a:r>
                      <a:endParaRPr lang="sr-Cyrl-R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101,6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104,1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12225947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1100" u="none" strike="noStrike">
                          <a:effectLst/>
                        </a:rPr>
                        <a:t>Реалне зараде без пореза и доприноса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107,7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104,6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55973565"/>
                  </a:ext>
                </a:extLst>
              </a:tr>
              <a:tr h="200434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1100" u="none" strike="noStrike">
                          <a:effectLst/>
                        </a:rPr>
                        <a:t>Просечне нето зараде по запосленом (у динарима)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 dirty="0">
                          <a:effectLst/>
                        </a:rPr>
                        <a:t>60 073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65 419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10049923"/>
                  </a:ext>
                </a:extLst>
              </a:tr>
              <a:tr h="2844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u="none" strike="noStrike">
                          <a:effectLst/>
                        </a:rPr>
                        <a:t> </a:t>
                      </a:r>
                      <a:endParaRPr lang="en-US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sr-Cyrl-RS" sz="1010" u="none" strike="noStrike">
                          <a:effectLst/>
                        </a:rPr>
                        <a:t>у %</a:t>
                      </a:r>
                      <a:endParaRPr lang="sr-Cyrl-RS" sz="101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58105219"/>
                  </a:ext>
                </a:extLst>
              </a:tr>
              <a:tr h="34551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1100" u="none" strike="noStrike">
                          <a:effectLst/>
                        </a:rPr>
                        <a:t>Годишња стопа инфлације (децембар текуће у односу на децембар претходне године)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1,3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8,1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12104275"/>
                  </a:ext>
                </a:extLst>
              </a:tr>
              <a:tr h="229068">
                <a:tc>
                  <a:txBody>
                    <a:bodyPr/>
                    <a:lstStyle/>
                    <a:p>
                      <a:pPr algn="l" rtl="0" fontAlgn="b"/>
                      <a:r>
                        <a:rPr lang="sr-Cyrl-RS" sz="1100" u="none" strike="noStrike">
                          <a:effectLst/>
                        </a:rPr>
                        <a:t>Стопа запослености</a:t>
                      </a:r>
                      <a:r>
                        <a:rPr lang="sr-Cyrl-RS" sz="1100" u="none" strike="noStrike" baseline="30000">
                          <a:effectLst/>
                        </a:rPr>
                        <a:t>3)</a:t>
                      </a:r>
                      <a:endParaRPr lang="sr-Cyrl-R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 47,1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 50,0</a:t>
                      </a:r>
                      <a:r>
                        <a:rPr lang="en-US" sz="1100" u="none" strike="noStrike" baseline="30000">
                          <a:effectLst/>
                        </a:rPr>
                        <a:t>2)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97318812"/>
                  </a:ext>
                </a:extLst>
              </a:tr>
              <a:tr h="229068">
                <a:tc>
                  <a:txBody>
                    <a:bodyPr/>
                    <a:lstStyle/>
                    <a:p>
                      <a:pPr algn="l" rtl="0" fontAlgn="b"/>
                      <a:r>
                        <a:rPr lang="sr-Cyrl-RS" sz="1100" u="none" strike="noStrike">
                          <a:effectLst/>
                        </a:rPr>
                        <a:t>Стопа незапослености</a:t>
                      </a:r>
                      <a:r>
                        <a:rPr lang="sr-Cyrl-RS" sz="1100" u="none" strike="noStrike" baseline="30000">
                          <a:effectLst/>
                        </a:rPr>
                        <a:t>3)</a:t>
                      </a:r>
                      <a:endParaRPr lang="sr-Cyrl-R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9,7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100" u="none" strike="noStrike">
                          <a:effectLst/>
                        </a:rPr>
                        <a:t>10,5</a:t>
                      </a:r>
                      <a:r>
                        <a:rPr lang="en-US" sz="1100" u="none" strike="noStrike" baseline="30000">
                          <a:effectLst/>
                        </a:rPr>
                        <a:t>2)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66895191"/>
                  </a:ext>
                </a:extLst>
              </a:tr>
              <a:tr h="190890">
                <a:tc gridSpan="3">
                  <a:txBody>
                    <a:bodyPr/>
                    <a:lstStyle/>
                    <a:p>
                      <a:pPr algn="l" rtl="0" fontAlgn="b"/>
                      <a:r>
                        <a:rPr lang="sr-Cyrl-RS" sz="800" u="none" strike="noStrike" baseline="30000">
                          <a:effectLst/>
                        </a:rPr>
                        <a:t>1)</a:t>
                      </a:r>
                      <a:r>
                        <a:rPr lang="sr-Cyrl-RS" sz="800" u="none" strike="noStrike">
                          <a:effectLst/>
                        </a:rPr>
                        <a:t>Процена </a:t>
                      </a:r>
                      <a:endParaRPr lang="sr-Cyrl-R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93162176"/>
                  </a:ext>
                </a:extLst>
              </a:tr>
              <a:tr h="190890">
                <a:tc gridSpan="3">
                  <a:txBody>
                    <a:bodyPr/>
                    <a:lstStyle/>
                    <a:p>
                      <a:pPr algn="l" rtl="0" fontAlgn="b"/>
                      <a:r>
                        <a:rPr lang="en-US" sz="800" u="none" strike="noStrike" baseline="30000">
                          <a:effectLst/>
                        </a:rPr>
                        <a:t>2) </a:t>
                      </a:r>
                      <a:r>
                        <a:rPr lang="en-US" sz="800" u="none" strike="noStrike">
                          <a:effectLst/>
                        </a:rPr>
                        <a:t>III </a:t>
                      </a:r>
                      <a:r>
                        <a:rPr lang="sr-Cyrl-RS" sz="800" u="none" strike="noStrike">
                          <a:effectLst/>
                        </a:rPr>
                        <a:t>квартал 2021</a:t>
                      </a:r>
                      <a:endParaRPr lang="sr-Cyrl-R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99328894"/>
                  </a:ext>
                </a:extLst>
              </a:tr>
              <a:tr h="200434">
                <a:tc gridSpan="3">
                  <a:txBody>
                    <a:bodyPr/>
                    <a:lstStyle/>
                    <a:p>
                      <a:pPr algn="l" rtl="0" fontAlgn="b"/>
                      <a:r>
                        <a:rPr lang="ru-RU" sz="800" u="none" strike="noStrike" baseline="30000" dirty="0">
                          <a:effectLst/>
                        </a:rPr>
                        <a:t>3) </a:t>
                      </a:r>
                      <a:r>
                        <a:rPr lang="ru-RU" sz="800" u="none" strike="noStrike" dirty="0">
                          <a:effectLst/>
                        </a:rPr>
                        <a:t>Од 2021. године примењује се нова методологија Анкете о радној снази. Подаци пре 2021. године су ревидирани у складу са новом методологијом</a:t>
                      </a:r>
                      <a:r>
                        <a:rPr lang="ru-RU" sz="700" u="none" strike="noStrike" dirty="0">
                          <a:effectLst/>
                        </a:rPr>
                        <a:t>.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8750612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>
            <a:extLst>
              <a:ext uri="{FF2B5EF4-FFF2-40B4-BE49-F238E27FC236}">
                <a16:creationId xmlns:a16="http://schemas.microsoft.com/office/drawing/2014/main" id="{2B166E16-65DC-43BA-A575-BC3F0695E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br>
              <a:rPr lang="sr-Cyrl-RS" b="1" dirty="0">
                <a:effectLst/>
              </a:rPr>
            </a:br>
            <a:r>
              <a:rPr lang="sr-Latn-RS" sz="2700" b="1" dirty="0">
                <a:effectLst/>
              </a:rPr>
              <a:t>Живорођени и умрли, јануар–</a:t>
            </a:r>
            <a:r>
              <a:rPr lang="sr-Cyrl-RS" sz="2700" b="1" dirty="0">
                <a:effectLst/>
              </a:rPr>
              <a:t>новембар</a:t>
            </a:r>
            <a:r>
              <a:rPr lang="sr-Latn-RS" sz="2700" b="1" dirty="0">
                <a:effectLst/>
              </a:rPr>
              <a:t> 2021.</a:t>
            </a:r>
            <a:br>
              <a:rPr lang="sr-Cyrl-RS" sz="2700" b="1" dirty="0">
                <a:effectLst/>
              </a:rPr>
            </a:br>
            <a:r>
              <a:rPr lang="sr-Latn-RS" sz="2000" b="1" dirty="0">
                <a:effectLst/>
              </a:rPr>
              <a:t>– Претходни </a:t>
            </a:r>
            <a:r>
              <a:rPr lang="sr-Latn-RS" sz="2000" b="1" dirty="0" err="1">
                <a:effectLst/>
              </a:rPr>
              <a:t>подаци</a:t>
            </a:r>
            <a:r>
              <a:rPr lang="sr-Latn-RS" sz="2000" b="1" dirty="0">
                <a:effectLst/>
              </a:rPr>
              <a:t> –</a:t>
            </a:r>
            <a:br>
              <a:rPr lang="sr-Cyrl-RS" sz="2000" b="1" dirty="0">
                <a:effectLst/>
              </a:rPr>
            </a:br>
            <a:endParaRPr lang="sr-Cyrl-RS" sz="2000" b="1" dirty="0"/>
          </a:p>
        </p:txBody>
      </p:sp>
      <p:sp>
        <p:nvSpPr>
          <p:cNvPr id="15363" name="Čuvar mesta za broj slajda 3">
            <a:extLst>
              <a:ext uri="{FF2B5EF4-FFF2-40B4-BE49-F238E27FC236}">
                <a16:creationId xmlns:a16="http://schemas.microsoft.com/office/drawing/2014/main" id="{6EED2510-9F53-42A1-BEC6-12C74C354353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D887084F-C6DC-4804-A085-A656D246D590}" type="slidenum">
              <a:rPr lang="en-US" altLang="en-US" sz="1200" smtClean="0">
                <a:solidFill>
                  <a:srgbClr val="898989"/>
                </a:solidFill>
              </a:rPr>
              <a:pPr/>
              <a:t>20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graphicFrame>
        <p:nvGraphicFramePr>
          <p:cNvPr id="4" name="Chart 1">
            <a:extLst>
              <a:ext uri="{FF2B5EF4-FFF2-40B4-BE49-F238E27FC236}">
                <a16:creationId xmlns:a16="http://schemas.microsoft.com/office/drawing/2014/main" id="{868FDE26-EF0F-4E86-9FDB-4ED99A327E08}"/>
              </a:ext>
            </a:extLst>
          </p:cNvPr>
          <p:cNvGraphicFramePr/>
          <p:nvPr/>
        </p:nvGraphicFramePr>
        <p:xfrm>
          <a:off x="2474753" y="1191237"/>
          <a:ext cx="6440648" cy="2998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365" name="Okvir za tekst 11">
            <a:extLst>
              <a:ext uri="{FF2B5EF4-FFF2-40B4-BE49-F238E27FC236}">
                <a16:creationId xmlns:a16="http://schemas.microsoft.com/office/drawing/2014/main" id="{DB4B7FDE-E6CE-4B83-A6CD-7031B2B54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25" y="1350963"/>
            <a:ext cx="2236788" cy="4676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tabLst>
                <a:tab pos="1038225" algn="l"/>
              </a:tabLs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tabLst>
                <a:tab pos="1038225" algn="l"/>
              </a:tabLs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tabLst>
                <a:tab pos="1038225" algn="l"/>
              </a:tabLs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tabLst>
                <a:tab pos="1038225" algn="l"/>
              </a:tabLs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tabLst>
                <a:tab pos="1038225" algn="l"/>
              </a:tabLs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038225" algn="l"/>
              </a:tabLs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038225" algn="l"/>
              </a:tabLs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038225" algn="l"/>
              </a:tabLs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038225" algn="l"/>
              </a:tabLs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>
              <a:spcBef>
                <a:spcPts val="600"/>
              </a:spcBef>
              <a:spcAft>
                <a:spcPts val="600"/>
              </a:spcAft>
            </a:pP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У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Републици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Србији</a:t>
            </a:r>
            <a:r>
              <a:rPr lang="en-US" altLang="sr-Latn-RS" sz="1100" baseline="30000" dirty="0">
                <a:latin typeface="Arial" panose="020B0604020202020204" pitchFamily="34" charset="0"/>
                <a:ea typeface="SimSun" panose="02010600030101010101" pitchFamily="2" charset="-122"/>
              </a:rPr>
              <a:t>1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, 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у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периоду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јануар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–</a:t>
            </a:r>
            <a:r>
              <a:rPr lang="sr-Cyrl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новембар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2021.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године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,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број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живорођених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је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износио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sr-Cyrl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566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48. 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У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односу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на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исти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период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претходне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године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,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када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је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број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живорођених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износио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sr-Cyrl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56587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,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бележи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се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sr-Cyrl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раст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од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sr-Cyrl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61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односно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за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sr-Cyrl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0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,</a:t>
            </a:r>
            <a:r>
              <a:rPr lang="sr-Cyrl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1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%.</a:t>
            </a:r>
            <a:endParaRPr lang="en-US" altLang="sr-Latn-RS" sz="1100" dirty="0"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algn="just">
              <a:spcBef>
                <a:spcPts val="600"/>
              </a:spcBef>
              <a:spcAft>
                <a:spcPts val="600"/>
              </a:spcAft>
            </a:pPr>
            <a:endParaRPr lang="sr-Cyrl-RS" altLang="sr-Latn-RS" sz="1100" dirty="0">
              <a:ea typeface="SimSun" panose="02010600030101010101" pitchFamily="2" charset="-122"/>
            </a:endParaRPr>
          </a:p>
          <a:p>
            <a:pPr algn="just">
              <a:spcBef>
                <a:spcPts val="600"/>
              </a:spcBef>
              <a:spcAft>
                <a:spcPts val="600"/>
              </a:spcAft>
            </a:pP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Број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умрлих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у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Републици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Србији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у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периоду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јануар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–</a:t>
            </a:r>
            <a:r>
              <a:rPr lang="sr-Cyrl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новембар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2021.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године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износио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је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sr-Cyrl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1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23492 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и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, 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у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односу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на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исти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период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претходне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године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,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када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је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број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умрлих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био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97 633,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бележи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се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раст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од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sr-Cyrl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2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5 859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или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sr-Latn-RS" sz="1100" dirty="0" err="1">
                <a:latin typeface="Arial" panose="020B0604020202020204" pitchFamily="34" charset="0"/>
                <a:ea typeface="SimSun" panose="02010600030101010101" pitchFamily="2" charset="-122"/>
              </a:rPr>
              <a:t>за</a:t>
            </a:r>
            <a:r>
              <a:rPr lang="en-U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sr-Cyrl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2</a:t>
            </a:r>
            <a:r>
              <a:rPr lang="sr-Latn-RS" altLang="sr-Latn-RS" sz="1100" dirty="0">
                <a:latin typeface="Arial" panose="020B0604020202020204" pitchFamily="34" charset="0"/>
                <a:ea typeface="SimSun" panose="02010600030101010101" pitchFamily="2" charset="-122"/>
              </a:rPr>
              <a:t>6,5%.</a:t>
            </a:r>
            <a:endParaRPr lang="en-US" altLang="sr-Latn-RS" sz="1100" dirty="0"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algn="just">
              <a:lnSpc>
                <a:spcPct val="90000"/>
              </a:lnSpc>
              <a:spcBef>
                <a:spcPts val="600"/>
              </a:spcBef>
            </a:pPr>
            <a:endParaRPr lang="en-US" altLang="sr-Latn-RS" sz="1100" dirty="0"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algn="just">
              <a:lnSpc>
                <a:spcPct val="90000"/>
              </a:lnSpc>
              <a:spcBef>
                <a:spcPts val="600"/>
              </a:spcBef>
            </a:pPr>
            <a:r>
              <a:rPr lang="sr-Cyrl-RS" altLang="sr-Latn-RS" sz="800" dirty="0">
                <a:latin typeface="Arial" panose="020B0604020202020204" pitchFamily="34" charset="0"/>
                <a:cs typeface="Calibri" panose="020F0502020204030204" pitchFamily="34" charset="0"/>
              </a:rPr>
              <a:t>Подаци су приказани према месецу регистрације</a:t>
            </a:r>
            <a:r>
              <a:rPr lang="sr-Latn-RS" altLang="sr-Latn-RS" sz="800" dirty="0">
                <a:latin typeface="Arial" panose="020B0604020202020204" pitchFamily="34" charset="0"/>
                <a:cs typeface="Calibri" panose="020F0502020204030204" pitchFamily="34" charset="0"/>
              </a:rPr>
              <a:t>, </a:t>
            </a:r>
            <a:r>
              <a:rPr lang="sr-Cyrl-RS" altLang="sr-Latn-RS" sz="800" dirty="0">
                <a:latin typeface="Arial" panose="020B0604020202020204" pitchFamily="34" charset="0"/>
                <a:cs typeface="Calibri" panose="020F0502020204030204" pitchFamily="34" charset="0"/>
              </a:rPr>
              <a:t>тј</a:t>
            </a:r>
            <a:r>
              <a:rPr lang="sr-Latn-RS" altLang="sr-Latn-RS" sz="800" dirty="0">
                <a:latin typeface="Arial" panose="020B0604020202020204" pitchFamily="34" charset="0"/>
                <a:cs typeface="Calibri" panose="020F0502020204030204" pitchFamily="34" charset="0"/>
              </a:rPr>
              <a:t>. </a:t>
            </a:r>
            <a:r>
              <a:rPr lang="sr-Cyrl-RS" altLang="sr-Latn-RS" sz="800" dirty="0">
                <a:latin typeface="Arial" panose="020B0604020202020204" pitchFamily="34" charset="0"/>
                <a:cs typeface="Calibri" panose="020F0502020204030204" pitchFamily="34" charset="0"/>
              </a:rPr>
              <a:t>месецу уписа у матичне књиге рођених и умрлих у</a:t>
            </a:r>
            <a:r>
              <a:rPr lang="sr-Latn-RS" altLang="sr-Latn-RS" sz="800" dirty="0">
                <a:latin typeface="Arial" panose="020B0604020202020204" pitchFamily="34" charset="0"/>
                <a:cs typeface="Calibri" panose="020F0502020204030204" pitchFamily="34" charset="0"/>
              </a:rPr>
              <a:t> 2020. </a:t>
            </a:r>
            <a:r>
              <a:rPr lang="sr-Cyrl-RS" altLang="sr-Latn-RS" sz="800" dirty="0">
                <a:latin typeface="Arial" panose="020B0604020202020204" pitchFamily="34" charset="0"/>
                <a:cs typeface="Calibri" panose="020F0502020204030204" pitchFamily="34" charset="0"/>
              </a:rPr>
              <a:t>и</a:t>
            </a:r>
            <a:r>
              <a:rPr lang="sr-Latn-RS" altLang="sr-Latn-RS" sz="800" dirty="0">
                <a:latin typeface="Arial" panose="020B0604020202020204" pitchFamily="34" charset="0"/>
                <a:cs typeface="Calibri" panose="020F0502020204030204" pitchFamily="34" charset="0"/>
              </a:rPr>
              <a:t> 2021. </a:t>
            </a:r>
            <a:r>
              <a:rPr lang="sr-Cyrl-RS" altLang="sr-Latn-RS" sz="800" dirty="0">
                <a:latin typeface="Arial" panose="020B0604020202020204" pitchFamily="34" charset="0"/>
                <a:cs typeface="Calibri" panose="020F0502020204030204" pitchFamily="34" charset="0"/>
              </a:rPr>
              <a:t>години</a:t>
            </a:r>
            <a:r>
              <a:rPr lang="sr-Latn-RS" altLang="sr-Latn-RS" sz="800" dirty="0">
                <a:latin typeface="Arial" panose="020B0604020202020204" pitchFamily="34" charset="0"/>
                <a:cs typeface="Calibri" panose="020F0502020204030204" pitchFamily="34" charset="0"/>
              </a:rPr>
              <a:t>.</a:t>
            </a:r>
            <a:endParaRPr lang="en-US" altLang="sr-Latn-RS" sz="800" dirty="0">
              <a:latin typeface="Arial" panose="020B0604020202020204" pitchFamily="34" charset="0"/>
              <a:cs typeface="Calibri" panose="020F0502020204030204" pitchFamily="34" charset="0"/>
            </a:endParaRPr>
          </a:p>
          <a:p>
            <a:pPr algn="just">
              <a:lnSpc>
                <a:spcPct val="90000"/>
              </a:lnSpc>
              <a:spcBef>
                <a:spcPts val="600"/>
              </a:spcBef>
            </a:pPr>
            <a:r>
              <a:rPr lang="en-US" altLang="sr-Latn-RS" sz="800" baseline="30000" dirty="0"/>
              <a:t>1 </a:t>
            </a:r>
            <a:r>
              <a:rPr lang="ru-RU" altLang="sr-Latn-RS" sz="800" dirty="0"/>
              <a:t>Без података за АП Косово и Метохију.</a:t>
            </a:r>
          </a:p>
          <a:p>
            <a:pPr algn="just">
              <a:lnSpc>
                <a:spcPct val="90000"/>
              </a:lnSpc>
              <a:spcBef>
                <a:spcPts val="600"/>
              </a:spcBef>
            </a:pPr>
            <a:endParaRPr lang="sr-Cyrl-RS" altLang="sr-Latn-RS" sz="1000" dirty="0">
              <a:ea typeface="SimSun" panose="02010600030101010101" pitchFamily="2" charset="-122"/>
            </a:endParaRPr>
          </a:p>
        </p:txBody>
      </p:sp>
      <p:pic>
        <p:nvPicPr>
          <p:cNvPr id="15366" name="Slika 14">
            <a:extLst>
              <a:ext uri="{FF2B5EF4-FFF2-40B4-BE49-F238E27FC236}">
                <a16:creationId xmlns:a16="http://schemas.microsoft.com/office/drawing/2014/main" id="{87EBE956-9AEC-4D11-8AAE-77C1C01CC5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313" y="4189413"/>
            <a:ext cx="6278562" cy="2414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>
            <a:extLst>
              <a:ext uri="{FF2B5EF4-FFF2-40B4-BE49-F238E27FC236}">
                <a16:creationId xmlns:a16="http://schemas.microsoft.com/office/drawing/2014/main" id="{12AB987B-3BDA-4DA3-88DB-9B359FADD5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146050"/>
            <a:ext cx="8742363" cy="914400"/>
          </a:xfrm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sr-Cyrl-RS" altLang="en-US" sz="2400" b="1" dirty="0">
                <a:effectLst/>
              </a:rPr>
              <a:t>Живорођени, умрли и природни </a:t>
            </a:r>
            <a:br>
              <a:rPr lang="en-US" altLang="en-US" sz="2400" b="1" dirty="0">
                <a:effectLst/>
              </a:rPr>
            </a:br>
            <a:r>
              <a:rPr lang="sr-Cyrl-RS" altLang="en-US" sz="2400" b="1" dirty="0">
                <a:effectLst/>
              </a:rPr>
              <a:t>прираштај у Републици Србији, 2005-20</a:t>
            </a:r>
            <a:r>
              <a:rPr lang="sr-Latn-RS" altLang="en-US" sz="2400" b="1" dirty="0">
                <a:effectLst/>
              </a:rPr>
              <a:t>20</a:t>
            </a:r>
            <a:r>
              <a:rPr lang="sr-Cyrl-RS" altLang="en-US" sz="2400" b="1" dirty="0">
                <a:effectLst/>
              </a:rPr>
              <a:t>.</a:t>
            </a:r>
            <a:endParaRPr lang="en-US" altLang="en-US" sz="2400" b="1" dirty="0">
              <a:effectLst/>
            </a:endParaRPr>
          </a:p>
        </p:txBody>
      </p:sp>
      <p:sp>
        <p:nvSpPr>
          <p:cNvPr id="16387" name="Slide Number Placeholder 3">
            <a:extLst>
              <a:ext uri="{FF2B5EF4-FFF2-40B4-BE49-F238E27FC236}">
                <a16:creationId xmlns:a16="http://schemas.microsoft.com/office/drawing/2014/main" id="{6EDB7B17-B5B2-47CA-A1EE-F5CF4B1D034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793622A3-C5A3-4ADC-803F-6F1A596BD2D2}" type="slidenum">
              <a:rPr lang="en-US" altLang="en-US" sz="1200" smtClean="0">
                <a:solidFill>
                  <a:srgbClr val="898989"/>
                </a:solidFill>
              </a:rPr>
              <a:pPr/>
              <a:t>21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sp>
        <p:nvSpPr>
          <p:cNvPr id="16388" name="TextBox 5">
            <a:extLst>
              <a:ext uri="{FF2B5EF4-FFF2-40B4-BE49-F238E27FC236}">
                <a16:creationId xmlns:a16="http://schemas.microsoft.com/office/drawing/2014/main" id="{4FE17D67-490F-4C7B-BC3F-7A5422336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413" y="5737225"/>
            <a:ext cx="85105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/>
            <a:r>
              <a:rPr lang="sr-Cyrl-RS" altLang="en-US" sz="1400"/>
              <a:t>У периоду 200</a:t>
            </a:r>
            <a:r>
              <a:rPr lang="en-US" altLang="en-US" sz="1400"/>
              <a:t>5</a:t>
            </a:r>
            <a:r>
              <a:rPr lang="sr-Cyrl-RS" altLang="en-US" sz="1400"/>
              <a:t>-20</a:t>
            </a:r>
            <a:r>
              <a:rPr lang="sr-Latn-RS" altLang="en-US" sz="1400"/>
              <a:t>20</a:t>
            </a:r>
            <a:r>
              <a:rPr lang="sr-Cyrl-RS" altLang="en-US" sz="1400"/>
              <a:t>. просечан годишњи број живорођених износио је 6</a:t>
            </a:r>
            <a:r>
              <a:rPr lang="sr-Latn-RS" altLang="en-US" sz="1400"/>
              <a:t>6824</a:t>
            </a:r>
            <a:r>
              <a:rPr lang="sr-Cyrl-RS" altLang="en-US" sz="1400"/>
              <a:t>, а умрлих </a:t>
            </a:r>
            <a:r>
              <a:rPr lang="sr-Latn-RS" altLang="en-US" sz="1400"/>
              <a:t>103591</a:t>
            </a:r>
            <a:r>
              <a:rPr lang="sr-Cyrl-RS" altLang="en-US" sz="1400"/>
              <a:t>. У последњих 1</a:t>
            </a:r>
            <a:r>
              <a:rPr lang="sr-Latn-RS" altLang="en-US" sz="1400"/>
              <a:t>6</a:t>
            </a:r>
            <a:r>
              <a:rPr lang="sr-Cyrl-RS" altLang="en-US" sz="1400"/>
              <a:t> година, по основу негативног природног прираштаја број становника Републике Србије смањује</a:t>
            </a:r>
            <a:r>
              <a:rPr lang="en-US" altLang="en-US" sz="1400"/>
              <a:t> </a:t>
            </a:r>
            <a:r>
              <a:rPr lang="sr-Cyrl-RS" altLang="en-US" sz="1400"/>
              <a:t>се у просеку годишње за око </a:t>
            </a:r>
            <a:r>
              <a:rPr lang="sr-Latn-RS" altLang="en-US" sz="1400"/>
              <a:t>36767</a:t>
            </a:r>
            <a:r>
              <a:rPr lang="sr-Cyrl-RS" altLang="en-US" sz="1400"/>
              <a:t>.  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CD2F713F-1D0F-49FD-A5A8-34A59D47EC06}"/>
              </a:ext>
            </a:extLst>
          </p:cNvPr>
          <p:cNvGraphicFramePr>
            <a:graphicFrameLocks noGrp="1"/>
          </p:cNvGraphicFramePr>
          <p:nvPr/>
        </p:nvGraphicFramePr>
        <p:xfrm>
          <a:off x="438150" y="4322763"/>
          <a:ext cx="8510582" cy="1271588"/>
        </p:xfrm>
        <a:graphic>
          <a:graphicData uri="http://schemas.openxmlformats.org/drawingml/2006/table">
            <a:tbl>
              <a:tblPr/>
              <a:tblGrid>
                <a:gridCol w="6554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2998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607212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</a:tblGrid>
              <a:tr h="375467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2005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2006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2007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2008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2009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sr-Latn-R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sr-Latn-R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sr-Cyrl-R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Просечно годишње (2005–20</a:t>
                      </a:r>
                      <a:r>
                        <a:rPr lang="sr-Latn-R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  <a:r>
                        <a:rPr lang="sr-Cyrl-R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)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0712">
                <a:tc>
                  <a:txBody>
                    <a:bodyPr/>
                    <a:lstStyle/>
                    <a:p>
                      <a:pPr algn="l" rtl="0" fontAlgn="ctr"/>
                      <a:r>
                        <a:rPr lang="sr-Cyrl-R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Живорођени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72180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70997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68102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69083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70299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68304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65598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67257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65554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66461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65657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64734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64894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63975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sr-Latn-R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64399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sr-Latn-R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61692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r-Cyrl-RS" sz="800" b="0" i="0" u="none" strike="noStrike">
                          <a:effectLst/>
                          <a:latin typeface="Arial" panose="020B0604020202020204" pitchFamily="34" charset="0"/>
                        </a:rPr>
                        <a:t>66824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942">
                <a:tc>
                  <a:txBody>
                    <a:bodyPr/>
                    <a:lstStyle/>
                    <a:p>
                      <a:pPr algn="l" rtl="0" fontAlgn="ctr"/>
                      <a:r>
                        <a:rPr lang="sr-Cyrl-R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Умрли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106771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102884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102805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102711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104000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103211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102935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102400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100300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101247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103678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100834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103722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101655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sr-Latn-R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101458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sr-Latn-R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116850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r-Cyrl-RS" sz="800" b="0" i="0" u="none" strike="noStrike">
                          <a:effectLst/>
                          <a:latin typeface="Arial" panose="020B0604020202020204" pitchFamily="34" charset="0"/>
                        </a:rPr>
                        <a:t>103591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467">
                <a:tc>
                  <a:txBody>
                    <a:bodyPr/>
                    <a:lstStyle/>
                    <a:p>
                      <a:pPr algn="l" rtl="0" fontAlgn="ctr"/>
                      <a:r>
                        <a:rPr lang="sr-Cyrl-R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Природни прираштај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-34591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-31887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-34703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-33628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-33701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-34907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-37337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-35143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-34746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-34786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-38021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-36100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-38828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-37680</a:t>
                      </a: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sr-Latn-RS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algn="ctr" rtl="0" fontAlgn="ctr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-37059</a:t>
                      </a:r>
                    </a:p>
                    <a:p>
                      <a:pPr algn="ctr" rtl="0" fontAlgn="ctr"/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sr-Latn-R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-55158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6" marR="9526" marT="953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sr-Cyrl-RS" sz="800" b="1" i="0" u="none" strike="noStrike" dirty="0">
                          <a:effectLst/>
                          <a:latin typeface="Arial" panose="020B0604020202020204" pitchFamily="34" charset="0"/>
                        </a:rPr>
                        <a:t>-36767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Grafikon 6">
            <a:extLst>
              <a:ext uri="{FF2B5EF4-FFF2-40B4-BE49-F238E27FC236}">
                <a16:creationId xmlns:a16="http://schemas.microsoft.com/office/drawing/2014/main" id="{D0E9F62B-DEF8-4EE5-AB29-64DAA9950932}"/>
              </a:ext>
            </a:extLst>
          </p:cNvPr>
          <p:cNvGraphicFramePr>
            <a:graphicFrameLocks/>
          </p:cNvGraphicFramePr>
          <p:nvPr/>
        </p:nvGraphicFramePr>
        <p:xfrm>
          <a:off x="379414" y="1115867"/>
          <a:ext cx="8510580" cy="28772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4">
            <a:extLst>
              <a:ext uri="{FF2B5EF4-FFF2-40B4-BE49-F238E27FC236}">
                <a16:creationId xmlns:a16="http://schemas.microsoft.com/office/drawing/2014/main" id="{3FE01BB7-115A-4C4F-B3C7-2BD150DBC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2400" y="1677988"/>
            <a:ext cx="6391275" cy="390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sr-Cyrl-CS" altLang="en-US" sz="3200" dirty="0">
                <a:solidFill>
                  <a:schemeClr val="hlink"/>
                </a:solidFill>
              </a:rPr>
              <a:t>Република Србија</a:t>
            </a:r>
            <a:br>
              <a:rPr lang="en-US" altLang="en-US" sz="3200" dirty="0">
                <a:solidFill>
                  <a:schemeClr val="hlink"/>
                </a:solidFill>
              </a:rPr>
            </a:br>
            <a:r>
              <a:rPr lang="sr-Cyrl-CS" altLang="en-US" sz="3200" dirty="0">
                <a:solidFill>
                  <a:schemeClr val="hlink"/>
                </a:solidFill>
              </a:rPr>
              <a:t>Републички завод за статистику</a:t>
            </a:r>
            <a:br>
              <a:rPr lang="en-US" altLang="en-US" sz="2400" dirty="0">
                <a:solidFill>
                  <a:schemeClr val="hlink"/>
                </a:solidFill>
              </a:rPr>
            </a:br>
            <a:endParaRPr lang="sr-Cyrl-RS" altLang="en-US" sz="2400" dirty="0">
              <a:solidFill>
                <a:schemeClr val="hlink"/>
              </a:solidFill>
            </a:endParaRPr>
          </a:p>
          <a:p>
            <a:pPr algn="ctr"/>
            <a:r>
              <a:rPr lang="sr-Cyrl-CS" altLang="en-US" sz="2000" dirty="0">
                <a:solidFill>
                  <a:schemeClr val="hlink"/>
                </a:solidFill>
              </a:rPr>
              <a:t>Београд, Милана Ракића 5</a:t>
            </a:r>
          </a:p>
          <a:p>
            <a:pPr algn="ctr"/>
            <a:r>
              <a:rPr lang="sr-Cyrl-CS" altLang="en-US" sz="2000" dirty="0">
                <a:solidFill>
                  <a:schemeClr val="hlink"/>
                </a:solidFill>
              </a:rPr>
              <a:t>тел: 011</a:t>
            </a:r>
            <a:r>
              <a:rPr lang="en-US" altLang="en-US" sz="2000" dirty="0">
                <a:solidFill>
                  <a:schemeClr val="hlink"/>
                </a:solidFill>
              </a:rPr>
              <a:t>/</a:t>
            </a:r>
            <a:r>
              <a:rPr lang="sr-Cyrl-CS" altLang="en-US" sz="2000" dirty="0">
                <a:solidFill>
                  <a:schemeClr val="hlink"/>
                </a:solidFill>
              </a:rPr>
              <a:t>2412-922</a:t>
            </a:r>
            <a:endParaRPr lang="en-US" altLang="en-US" sz="2000" dirty="0">
              <a:solidFill>
                <a:schemeClr val="hlink"/>
              </a:solidFill>
            </a:endParaRPr>
          </a:p>
          <a:p>
            <a:pPr algn="ctr"/>
            <a:r>
              <a:rPr lang="en-US" altLang="en-US" sz="2000" dirty="0">
                <a:solidFill>
                  <a:schemeClr val="hlink"/>
                </a:solidFill>
              </a:rPr>
              <a:t>www.stat.gov.rs</a:t>
            </a:r>
          </a:p>
          <a:p>
            <a:pPr algn="ctr"/>
            <a:r>
              <a:rPr lang="sr-Cyrl-CS" altLang="en-US" sz="2000" dirty="0">
                <a:solidFill>
                  <a:schemeClr val="hlink"/>
                </a:solidFill>
              </a:rPr>
              <a:t> </a:t>
            </a:r>
          </a:p>
          <a:p>
            <a:pPr algn="ctr"/>
            <a:r>
              <a:rPr lang="sr-Cyrl-RS" altLang="en-US" sz="2000" dirty="0">
                <a:solidFill>
                  <a:schemeClr val="hlink"/>
                </a:solidFill>
              </a:rPr>
              <a:t>Одсек за комуникацију и и</a:t>
            </a:r>
            <a:r>
              <a:rPr lang="sr-Cyrl-CS" altLang="en-US" sz="2000" dirty="0">
                <a:solidFill>
                  <a:schemeClr val="hlink"/>
                </a:solidFill>
              </a:rPr>
              <a:t>нформисање </a:t>
            </a:r>
          </a:p>
          <a:p>
            <a:pPr algn="ctr"/>
            <a:r>
              <a:rPr lang="sr-Cyrl-CS" altLang="en-US" sz="2000" dirty="0">
                <a:solidFill>
                  <a:schemeClr val="hlink"/>
                </a:solidFill>
              </a:rPr>
              <a:t>тел: 011</a:t>
            </a:r>
            <a:r>
              <a:rPr lang="en-US" altLang="en-US" sz="2000" dirty="0">
                <a:solidFill>
                  <a:schemeClr val="hlink"/>
                </a:solidFill>
              </a:rPr>
              <a:t>/</a:t>
            </a:r>
            <a:r>
              <a:rPr lang="sr-Cyrl-CS" altLang="en-US" sz="2000" dirty="0">
                <a:solidFill>
                  <a:schemeClr val="hlink"/>
                </a:solidFill>
              </a:rPr>
              <a:t>2401-284 </a:t>
            </a:r>
          </a:p>
          <a:p>
            <a:pPr algn="ctr"/>
            <a:r>
              <a:rPr lang="en-US" altLang="en-US" sz="2000" dirty="0">
                <a:solidFill>
                  <a:schemeClr val="hlink"/>
                </a:solidFill>
              </a:rPr>
              <a:t>stat@stat.gov.rs</a:t>
            </a:r>
            <a:endParaRPr lang="sr-Cyrl-CS" altLang="en-US" sz="2000" dirty="0">
              <a:solidFill>
                <a:schemeClr val="hlink"/>
              </a:solidFill>
            </a:endParaRPr>
          </a:p>
          <a:p>
            <a:pPr algn="ctr"/>
            <a:endParaRPr lang="en-GB" altLang="en-US" sz="2000" dirty="0">
              <a:solidFill>
                <a:schemeClr val="hlink"/>
              </a:solidFill>
            </a:endParaRPr>
          </a:p>
        </p:txBody>
      </p:sp>
      <p:sp>
        <p:nvSpPr>
          <p:cNvPr id="40963" name="Slide Number Placeholder 1">
            <a:extLst>
              <a:ext uri="{FF2B5EF4-FFF2-40B4-BE49-F238E27FC236}">
                <a16:creationId xmlns:a16="http://schemas.microsoft.com/office/drawing/2014/main" id="{1C2DB63E-ED54-4FE8-84DB-92A2F09123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7DE77F2E-473D-4DF0-B26F-125D83A4F18D}" type="slidenum">
              <a:rPr lang="en-US" altLang="en-US" sz="1200">
                <a:solidFill>
                  <a:srgbClr val="898989"/>
                </a:solidFill>
              </a:rPr>
              <a:pPr/>
              <a:t>22</a:t>
            </a:fld>
            <a:endParaRPr lang="en-US" altLang="en-US" sz="1200">
              <a:solidFill>
                <a:srgbClr val="898989"/>
              </a:solidFill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itle 1">
            <a:extLst>
              <a:ext uri="{FF2B5EF4-FFF2-40B4-BE49-F238E27FC236}">
                <a16:creationId xmlns:a16="http://schemas.microsoft.com/office/drawing/2014/main" id="{1F2370C0-400E-4FE6-B573-8D1CAD03F058}"/>
              </a:ext>
            </a:extLst>
          </p:cNvPr>
          <p:cNvSpPr>
            <a:spLocks noGrp="1"/>
          </p:cNvSpPr>
          <p:nvPr>
            <p:ph type="title"/>
          </p:nvPr>
        </p:nvSpPr>
        <p:spPr bwMode="auto"/>
        <p:txBody>
          <a:bodyPr wrap="square" numCol="1" anchorCtr="0" compatLnSpc="1">
            <a:prstTxWarp prst="textNoShape">
              <a:avLst/>
            </a:prstTxWarp>
            <a:normAutofit fontScale="90000"/>
          </a:bodyPr>
          <a:lstStyle/>
          <a:p>
            <a:pPr>
              <a:defRPr/>
            </a:pPr>
            <a:br>
              <a:rPr lang="ru-RU" altLang="en-US" sz="2400" b="1" dirty="0">
                <a:effectLst/>
              </a:rPr>
            </a:br>
            <a:r>
              <a:rPr lang="ru-RU" altLang="en-US" sz="2700" b="1" dirty="0">
                <a:effectLst/>
              </a:rPr>
              <a:t>Бруто домаћи производ,</a:t>
            </a:r>
            <a:r>
              <a:rPr lang="en-US" altLang="en-US" sz="2700" b="1" dirty="0">
                <a:effectLst/>
              </a:rPr>
              <a:t> </a:t>
            </a:r>
            <a:r>
              <a:rPr lang="ru-RU" altLang="en-US" sz="2700" b="1" dirty="0">
                <a:effectLst/>
              </a:rPr>
              <a:t>у сталним ценама</a:t>
            </a:r>
            <a:br>
              <a:rPr lang="ru-RU" altLang="en-US" sz="2400" b="1" dirty="0">
                <a:effectLst/>
              </a:rPr>
            </a:br>
            <a:endParaRPr lang="en-US" altLang="en-US" sz="2300" b="1" dirty="0">
              <a:effectLst/>
            </a:endParaRPr>
          </a:p>
        </p:txBody>
      </p:sp>
      <p:sp>
        <p:nvSpPr>
          <p:cNvPr id="15363" name="Slide Number Placeholder 3">
            <a:extLst>
              <a:ext uri="{FF2B5EF4-FFF2-40B4-BE49-F238E27FC236}">
                <a16:creationId xmlns:a16="http://schemas.microsoft.com/office/drawing/2014/main" id="{B0FE746F-1378-44E5-8A39-B4FE61D0A47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FA1C714C-6176-4485-98E5-0D43117519B5}" type="slidenum">
              <a:rPr lang="en-US" altLang="en-US" sz="1200">
                <a:solidFill>
                  <a:srgbClr val="898989"/>
                </a:solidFill>
              </a:rPr>
              <a:pPr/>
              <a:t>3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sp>
        <p:nvSpPr>
          <p:cNvPr id="15364" name="Rectangle 6">
            <a:extLst>
              <a:ext uri="{FF2B5EF4-FFF2-40B4-BE49-F238E27FC236}">
                <a16:creationId xmlns:a16="http://schemas.microsoft.com/office/drawing/2014/main" id="{F9468CE3-E3D8-41C2-83E3-EFC869DD7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1227138"/>
            <a:ext cx="974725" cy="27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sr-Cyrl-CS" altLang="en-US" sz="1200"/>
              <a:t>(</a:t>
            </a:r>
            <a:r>
              <a:rPr lang="en-US" altLang="en-US" sz="1200"/>
              <a:t>201</a:t>
            </a:r>
            <a:r>
              <a:rPr lang="sr-Latn-RS" altLang="en-US" sz="1200"/>
              <a:t>5</a:t>
            </a:r>
            <a:r>
              <a:rPr lang="sr-Cyrl-CS" altLang="en-US" sz="1200"/>
              <a:t> = 100)</a:t>
            </a:r>
            <a:endParaRPr lang="en-US" altLang="en-US" sz="1200"/>
          </a:p>
        </p:txBody>
      </p:sp>
      <p:sp>
        <p:nvSpPr>
          <p:cNvPr id="15365" name="Rectangle 11">
            <a:extLst>
              <a:ext uri="{FF2B5EF4-FFF2-40B4-BE49-F238E27FC236}">
                <a16:creationId xmlns:a16="http://schemas.microsoft.com/office/drawing/2014/main" id="{CC2CDD1B-2879-456E-A017-C3805215B0A2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573088" y="5568950"/>
            <a:ext cx="82232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/>
              <a:t>Бруто домаћи производ (БДП) у 202</a:t>
            </a:r>
            <a:r>
              <a:rPr lang="sr-Latn-RS" altLang="en-US"/>
              <a:t>1</a:t>
            </a:r>
            <a:r>
              <a:rPr lang="en-US" altLang="en-US"/>
              <a:t>. години, у односу на 20</a:t>
            </a:r>
            <a:r>
              <a:rPr lang="sr-Latn-RS" altLang="en-US"/>
              <a:t>20</a:t>
            </a:r>
            <a:r>
              <a:rPr lang="en-US" altLang="en-US"/>
              <a:t>. годину, бележи</a:t>
            </a:r>
            <a:r>
              <a:rPr lang="sr-Cyrl-RS" altLang="en-US"/>
              <a:t> раст </a:t>
            </a:r>
            <a:r>
              <a:rPr lang="en-US" altLang="en-US"/>
              <a:t>од </a:t>
            </a:r>
            <a:r>
              <a:rPr lang="sr-Latn-RS" altLang="en-US"/>
              <a:t>7</a:t>
            </a:r>
            <a:r>
              <a:rPr lang="en-US" altLang="en-US"/>
              <a:t>,</a:t>
            </a:r>
            <a:r>
              <a:rPr lang="sr-Latn-RS" altLang="en-US"/>
              <a:t>5</a:t>
            </a:r>
            <a:r>
              <a:rPr lang="en-US" altLang="en-US"/>
              <a:t>%, док </a:t>
            </a:r>
            <a:r>
              <a:rPr lang="sr-Cyrl-RS" altLang="en-US"/>
              <a:t>је </a:t>
            </a:r>
            <a:r>
              <a:rPr lang="en-US" altLang="en-US"/>
              <a:t>у односу на 2015. годину </a:t>
            </a:r>
            <a:r>
              <a:rPr lang="sr-Cyrl-RS" altLang="en-US"/>
              <a:t>реално увећан за 22,5</a:t>
            </a:r>
            <a:r>
              <a:rPr lang="en-US" altLang="en-US"/>
              <a:t>%. 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9C669ECC-6A94-43EB-B9A1-567C4268AC58}"/>
              </a:ext>
            </a:extLst>
          </p:cNvPr>
          <p:cNvGraphicFramePr>
            <a:graphicFrameLocks/>
          </p:cNvGraphicFramePr>
          <p:nvPr/>
        </p:nvGraphicFramePr>
        <p:xfrm>
          <a:off x="638175" y="1513609"/>
          <a:ext cx="7722054" cy="38389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>
            <a:extLst>
              <a:ext uri="{FF2B5EF4-FFF2-40B4-BE49-F238E27FC236}">
                <a16:creationId xmlns:a16="http://schemas.microsoft.com/office/drawing/2014/main" id="{52C7E723-C97E-48EF-8A25-084A44FA2C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71438" y="204788"/>
            <a:ext cx="8686800" cy="914400"/>
          </a:xfrm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algn="ctr" eaLnBrk="1" hangingPunct="1"/>
            <a:r>
              <a:rPr lang="sr-Cyrl-RS" altLang="en-US" sz="2400" b="1">
                <a:effectLst/>
              </a:rPr>
              <a:t>Бруто инвестиције у основна средства, у сталним ценама</a:t>
            </a:r>
            <a:endParaRPr lang="en-GB" altLang="en-US" sz="2300" b="1">
              <a:effectLst/>
            </a:endParaRPr>
          </a:p>
        </p:txBody>
      </p:sp>
      <p:graphicFrame>
        <p:nvGraphicFramePr>
          <p:cNvPr id="16387" name="Object 5">
            <a:extLst>
              <a:ext uri="{FF2B5EF4-FFF2-40B4-BE49-F238E27FC236}">
                <a16:creationId xmlns:a16="http://schemas.microsoft.com/office/drawing/2014/main" id="{657E2D7F-42D5-4F34-85AF-74D79C58A85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38125" y="817563"/>
          <a:ext cx="8459788" cy="5538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6" r:id="rId3" imgW="9589839" imgH="6072142" progId="Excel.Chart.8">
                  <p:embed/>
                </p:oleObj>
              </mc:Choice>
              <mc:Fallback>
                <p:oleObj r:id="rId3" imgW="9589839" imgH="6072142" progId="Excel.Chart.8">
                  <p:embed/>
                  <p:pic>
                    <p:nvPicPr>
                      <p:cNvPr id="16387" name="Object 5">
                        <a:extLst>
                          <a:ext uri="{FF2B5EF4-FFF2-40B4-BE49-F238E27FC236}">
                            <a16:creationId xmlns:a16="http://schemas.microsoft.com/office/drawing/2014/main" id="{657E2D7F-42D5-4F34-85AF-74D79C58A85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125" y="817563"/>
                        <a:ext cx="8459788" cy="5538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60" name="Rectangle 7">
            <a:extLst>
              <a:ext uri="{FF2B5EF4-FFF2-40B4-BE49-F238E27FC236}">
                <a16:creationId xmlns:a16="http://schemas.microsoft.com/office/drawing/2014/main" id="{CD411B5B-58E8-49DD-AB54-C8E7A5441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1228725"/>
            <a:ext cx="976312" cy="27622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defRPr/>
            </a:pPr>
            <a:r>
              <a:rPr lang="sr-Cyrl-CS" altLang="en-US" sz="1200" dirty="0">
                <a:solidFill>
                  <a:schemeClr val="bg2">
                    <a:lumMod val="50000"/>
                  </a:schemeClr>
                </a:solidFill>
              </a:rPr>
              <a:t>(</a:t>
            </a:r>
            <a:r>
              <a:rPr lang="en-US" altLang="en-US" sz="1200" dirty="0">
                <a:solidFill>
                  <a:schemeClr val="bg2">
                    <a:lumMod val="50000"/>
                  </a:schemeClr>
                </a:solidFill>
              </a:rPr>
              <a:t>20</a:t>
            </a:r>
            <a:r>
              <a:rPr lang="sr-Cyrl-RS" altLang="en-US" sz="1200" dirty="0">
                <a:solidFill>
                  <a:schemeClr val="bg2">
                    <a:lumMod val="50000"/>
                  </a:schemeClr>
                </a:solidFill>
              </a:rPr>
              <a:t>1</a:t>
            </a:r>
            <a:r>
              <a:rPr lang="sr-Latn-RS" altLang="en-US" sz="1200" dirty="0">
                <a:solidFill>
                  <a:schemeClr val="bg2">
                    <a:lumMod val="50000"/>
                  </a:schemeClr>
                </a:solidFill>
              </a:rPr>
              <a:t>5</a:t>
            </a:r>
            <a:r>
              <a:rPr lang="sr-Cyrl-CS" altLang="en-US" sz="1200" dirty="0">
                <a:solidFill>
                  <a:schemeClr val="bg2">
                    <a:lumMod val="50000"/>
                  </a:schemeClr>
                </a:solidFill>
              </a:rPr>
              <a:t> = 100)</a:t>
            </a:r>
            <a:endParaRPr lang="en-US" altLang="en-US" sz="1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16389" name="Rectangle 12">
            <a:extLst>
              <a:ext uri="{FF2B5EF4-FFF2-40B4-BE49-F238E27FC236}">
                <a16:creationId xmlns:a16="http://schemas.microsoft.com/office/drawing/2014/main" id="{9F631266-92ED-4660-9371-C4F6D6B10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5545138"/>
            <a:ext cx="7450137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/>
            <a:r>
              <a:rPr lang="ru-RU" altLang="en-US" sz="1400"/>
              <a:t>Бруто инвестиције у основна средства у 20</a:t>
            </a:r>
            <a:r>
              <a:rPr lang="sr-Latn-RS" altLang="en-US" sz="1400"/>
              <a:t>2</a:t>
            </a:r>
            <a:r>
              <a:rPr lang="sr-Cyrl-RS" altLang="en-US" sz="1400"/>
              <a:t>1</a:t>
            </a:r>
            <a:r>
              <a:rPr lang="ru-RU" altLang="en-US" sz="1400"/>
              <a:t>. години бележе реалан раст од 14,1%, у поређењу са претходном годином, </a:t>
            </a:r>
            <a:r>
              <a:rPr lang="sr-Cyrl-RS" altLang="en-US" sz="1400"/>
              <a:t>док су</a:t>
            </a:r>
            <a:r>
              <a:rPr lang="ru-RU" altLang="en-US" sz="1400"/>
              <a:t> у односу на 201</a:t>
            </a:r>
            <a:r>
              <a:rPr lang="sr-Latn-RS" altLang="en-US" sz="1400"/>
              <a:t>5</a:t>
            </a:r>
            <a:r>
              <a:rPr lang="ru-RU" altLang="en-US" sz="1400"/>
              <a:t>. годину капитална улагања увећана за  </a:t>
            </a:r>
            <a:r>
              <a:rPr lang="sr-Cyrl-RS" altLang="en-US" sz="1400"/>
              <a:t>72,8</a:t>
            </a:r>
            <a:r>
              <a:rPr lang="ru-RU" altLang="en-US" sz="1400"/>
              <a:t>%</a:t>
            </a:r>
            <a:r>
              <a:rPr lang="en-US" altLang="en-US" sz="1400"/>
              <a:t>. </a:t>
            </a:r>
            <a:r>
              <a:rPr lang="sr-Cyrl-RS" altLang="en-US" sz="1400"/>
              <a:t> </a:t>
            </a:r>
          </a:p>
        </p:txBody>
      </p:sp>
      <p:sp>
        <p:nvSpPr>
          <p:cNvPr id="16390" name="Slide Number Placeholder 2">
            <a:extLst>
              <a:ext uri="{FF2B5EF4-FFF2-40B4-BE49-F238E27FC236}">
                <a16:creationId xmlns:a16="http://schemas.microsoft.com/office/drawing/2014/main" id="{5BDAB109-0A1E-4311-AE23-52947F0D65A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49D8E132-E7BB-4EDA-82C1-048F688D6747}" type="slidenum">
              <a:rPr lang="en-US" altLang="en-US" sz="1200">
                <a:solidFill>
                  <a:srgbClr val="898989"/>
                </a:solidFill>
              </a:rPr>
              <a:pPr/>
              <a:t>4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4E77A50-6F81-496F-9196-07A34E8D96A4}"/>
              </a:ext>
            </a:extLst>
          </p:cNvPr>
          <p:cNvGraphicFramePr>
            <a:graphicFrameLocks/>
          </p:cNvGraphicFramePr>
          <p:nvPr/>
        </p:nvGraphicFramePr>
        <p:xfrm>
          <a:off x="762001" y="1119189"/>
          <a:ext cx="7524750" cy="40401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itle 1">
            <a:extLst>
              <a:ext uri="{FF2B5EF4-FFF2-40B4-BE49-F238E27FC236}">
                <a16:creationId xmlns:a16="http://schemas.microsoft.com/office/drawing/2014/main" id="{C1619C74-FC61-4D40-8103-E3B9BD29F56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71438" y="204788"/>
            <a:ext cx="8686800" cy="914400"/>
          </a:xfrm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algn="ctr" eaLnBrk="1" hangingPunct="1"/>
            <a:r>
              <a:rPr lang="sr-Cyrl-RS" altLang="en-US" sz="2400" b="1">
                <a:effectLst/>
              </a:rPr>
              <a:t>Учешће бруто инвестициј</a:t>
            </a:r>
            <a:r>
              <a:rPr lang="en-GB" altLang="en-US" sz="2400" b="1">
                <a:effectLst/>
              </a:rPr>
              <a:t>a</a:t>
            </a:r>
            <a:r>
              <a:rPr lang="sr-Cyrl-RS" altLang="en-US" sz="2400" b="1">
                <a:effectLst/>
              </a:rPr>
              <a:t> у основна средства у БДП-у, %</a:t>
            </a:r>
            <a:r>
              <a:rPr lang="sr-Cyrl-RS" altLang="en-US" sz="2300" b="1">
                <a:effectLst/>
              </a:rPr>
              <a:t> </a:t>
            </a:r>
            <a:endParaRPr lang="en-GB" altLang="en-US" sz="2300" b="1">
              <a:effectLst/>
            </a:endParaRPr>
          </a:p>
        </p:txBody>
      </p:sp>
      <p:sp>
        <p:nvSpPr>
          <p:cNvPr id="17411" name="Slide Number Placeholder 2">
            <a:extLst>
              <a:ext uri="{FF2B5EF4-FFF2-40B4-BE49-F238E27FC236}">
                <a16:creationId xmlns:a16="http://schemas.microsoft.com/office/drawing/2014/main" id="{D4F4396A-3C24-4362-8F69-97CCE60C43C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93DB9720-E74A-45FB-A448-D879322ABD40}" type="slidenum">
              <a:rPr lang="en-US" altLang="en-US" sz="1200">
                <a:solidFill>
                  <a:srgbClr val="898989"/>
                </a:solidFill>
              </a:rPr>
              <a:pPr/>
              <a:t>5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sp>
        <p:nvSpPr>
          <p:cNvPr id="17412" name="Rectangle 12">
            <a:extLst>
              <a:ext uri="{FF2B5EF4-FFF2-40B4-BE49-F238E27FC236}">
                <a16:creationId xmlns:a16="http://schemas.microsoft.com/office/drawing/2014/main" id="{7EF95F54-BDC2-4818-B971-6BBA08900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5522913"/>
            <a:ext cx="7291387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/>
            <a:r>
              <a:rPr lang="ru-RU" altLang="en-US" sz="1400"/>
              <a:t>Учешће бруто инвестиција у основна средства у БДП-у у 2021. години износи 22,8%. У односу на 2015. годину, релативни удео капиталних улагања у БДП-у повећан је за 5,8 п.п. </a:t>
            </a:r>
            <a:endParaRPr lang="sr-Cyrl-RS" altLang="en-US" sz="1400"/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483B1782-797B-4CA2-8FB5-E090AF7A6981}"/>
              </a:ext>
            </a:extLst>
          </p:cNvPr>
          <p:cNvGraphicFramePr>
            <a:graphicFrameLocks/>
          </p:cNvGraphicFramePr>
          <p:nvPr/>
        </p:nvGraphicFramePr>
        <p:xfrm>
          <a:off x="1219200" y="1524000"/>
          <a:ext cx="7131050" cy="36671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562E04-1385-4E1C-951F-362531828F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Latn-RS" altLang="en-US" sz="2400" b="1" dirty="0">
                <a:effectLst/>
              </a:rPr>
              <a:t> </a:t>
            </a:r>
            <a:r>
              <a:rPr lang="sr-Cyrl-RS" altLang="en-US" sz="2400" b="1" dirty="0">
                <a:effectLst/>
              </a:rPr>
              <a:t>Пољопривредна производња</a:t>
            </a:r>
            <a:r>
              <a:rPr lang="sr-Latn-RS" altLang="en-US" sz="2400" b="1" dirty="0">
                <a:effectLst/>
              </a:rPr>
              <a:t>, 200</a:t>
            </a:r>
            <a:r>
              <a:rPr lang="sr-Cyrl-RS" altLang="en-US" sz="2400" b="1" dirty="0">
                <a:effectLst/>
              </a:rPr>
              <a:t>7</a:t>
            </a:r>
            <a:r>
              <a:rPr lang="sr-Latn-RS" altLang="en-US" sz="2400" b="1" dirty="0">
                <a:effectLst/>
              </a:rPr>
              <a:t>-202</a:t>
            </a:r>
            <a:r>
              <a:rPr lang="en-US" altLang="en-US" sz="2400" b="1" dirty="0">
                <a:effectLst/>
              </a:rPr>
              <a:t>1</a:t>
            </a:r>
            <a:r>
              <a:rPr lang="sr-Latn-RS" altLang="en-US" sz="2400" b="1" dirty="0">
                <a:effectLst/>
              </a:rPr>
              <a:t>.</a:t>
            </a:r>
            <a:endParaRPr lang="en-US" sz="2400" dirty="0"/>
          </a:p>
        </p:txBody>
      </p:sp>
      <p:sp>
        <p:nvSpPr>
          <p:cNvPr id="13315" name="Slide Number Placeholder 3">
            <a:extLst>
              <a:ext uri="{FF2B5EF4-FFF2-40B4-BE49-F238E27FC236}">
                <a16:creationId xmlns:a16="http://schemas.microsoft.com/office/drawing/2014/main" id="{E0707505-A0F9-4DA6-9ECD-553E7975CA4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08574C39-4FCB-4081-A326-F53CFECDE460}" type="slidenum">
              <a:rPr lang="en-US" altLang="en-US" sz="1200">
                <a:solidFill>
                  <a:srgbClr val="898989"/>
                </a:solidFill>
              </a:rPr>
              <a:pPr/>
              <a:t>6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8034085F-72ED-4B7A-80B0-84A4B6D2D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13" y="5451475"/>
            <a:ext cx="8545512" cy="116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/>
            <a:r>
              <a:rPr lang="ru-RU" altLang="en-US" sz="1400" dirty="0"/>
              <a:t>У 20</a:t>
            </a:r>
            <a:r>
              <a:rPr lang="en-US" altLang="en-US" sz="1400" dirty="0"/>
              <a:t>21</a:t>
            </a:r>
            <a:r>
              <a:rPr lang="ru-RU" altLang="en-US" sz="1400" dirty="0"/>
              <a:t>. години дошло је до </a:t>
            </a:r>
            <a:r>
              <a:rPr lang="sr-Cyrl-RS" altLang="en-US" sz="1400" dirty="0"/>
              <a:t>пада</a:t>
            </a:r>
            <a:r>
              <a:rPr lang="ru-RU" altLang="en-US" sz="1400" dirty="0"/>
              <a:t> индекса физичког обима пољопривредне производње у односу на претходну годину за 5,0%, а у односу на базну годину (201</a:t>
            </a:r>
            <a:r>
              <a:rPr lang="sr-Cyrl-RS" altLang="en-US" sz="1400" dirty="0"/>
              <a:t>5</a:t>
            </a:r>
            <a:r>
              <a:rPr lang="ru-RU" altLang="en-US" sz="1400" dirty="0"/>
              <a:t>) дошло је до повећања базног индекса за 4,5%.</a:t>
            </a:r>
            <a:endParaRPr lang="sr-Latn-RS" altLang="en-US" sz="1400" dirty="0"/>
          </a:p>
          <a:p>
            <a:endParaRPr lang="sr-Latn-RS" altLang="en-US" sz="1400" dirty="0"/>
          </a:p>
          <a:p>
            <a:pPr algn="just"/>
            <a:r>
              <a:rPr lang="ru-RU" altLang="en-US" sz="1400" dirty="0"/>
              <a:t>Графикон приказује кретања базног индекса физичког обима пољопривредне производње, база 201</a:t>
            </a:r>
            <a:r>
              <a:rPr lang="en-US" altLang="en-US" sz="1400" dirty="0"/>
              <a:t>5</a:t>
            </a:r>
            <a:r>
              <a:rPr lang="ru-RU" altLang="en-US" sz="1400" dirty="0"/>
              <a:t> = 100, који су израчунати на основу кретања ланчаних индекса пољопривредне производње за приказане године.</a:t>
            </a:r>
          </a:p>
        </p:txBody>
      </p:sp>
      <p:graphicFrame>
        <p:nvGraphicFramePr>
          <p:cNvPr id="13317" name="Chart 6">
            <a:extLst>
              <a:ext uri="{FF2B5EF4-FFF2-40B4-BE49-F238E27FC236}">
                <a16:creationId xmlns:a16="http://schemas.microsoft.com/office/drawing/2014/main" id="{343812DF-6E3F-429C-B72B-C621B6409BD4}"/>
              </a:ext>
            </a:extLst>
          </p:cNvPr>
          <p:cNvGraphicFramePr>
            <a:graphicFrameLocks/>
          </p:cNvGraphicFramePr>
          <p:nvPr/>
        </p:nvGraphicFramePr>
        <p:xfrm>
          <a:off x="757238" y="1393825"/>
          <a:ext cx="7646987" cy="3865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58" name="Chart" r:id="rId3" imgW="7321931" imgH="3517697" progId="Excel.Chart.8">
                  <p:embed/>
                </p:oleObj>
              </mc:Choice>
              <mc:Fallback>
                <p:oleObj name="Chart" r:id="rId3" imgW="7321931" imgH="3517697" progId="Excel.Chart.8">
                  <p:embed/>
                  <p:pic>
                    <p:nvPicPr>
                      <p:cNvPr id="13317" name="Chart 6">
                        <a:extLst>
                          <a:ext uri="{FF2B5EF4-FFF2-40B4-BE49-F238E27FC236}">
                            <a16:creationId xmlns:a16="http://schemas.microsoft.com/office/drawing/2014/main" id="{343812DF-6E3F-429C-B72B-C621B6409BD4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7238" y="1393825"/>
                        <a:ext cx="7646987" cy="3865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596027-705F-4BB7-A50D-83FF4DC291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sr-Cyrl-RS" altLang="en-US" sz="2400" b="1" dirty="0">
                <a:effectLst/>
              </a:rPr>
              <a:t>Индустријска производња</a:t>
            </a:r>
            <a:r>
              <a:rPr lang="en-US" altLang="en-US" sz="2400" b="1" dirty="0">
                <a:effectLst/>
              </a:rPr>
              <a:t>, 2007-2021.</a:t>
            </a:r>
            <a:endParaRPr lang="en-US" sz="2400" dirty="0"/>
          </a:p>
        </p:txBody>
      </p:sp>
      <p:sp>
        <p:nvSpPr>
          <p:cNvPr id="16387" name="Slide Number Placeholder 3">
            <a:extLst>
              <a:ext uri="{FF2B5EF4-FFF2-40B4-BE49-F238E27FC236}">
                <a16:creationId xmlns:a16="http://schemas.microsoft.com/office/drawing/2014/main" id="{57862639-BCAB-4FD7-B157-82788B3C97A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BE0EE411-4A82-42E0-90F6-1EDEB4D0B031}" type="slidenum">
              <a:rPr lang="en-US" altLang="en-US" sz="1200">
                <a:solidFill>
                  <a:srgbClr val="898989"/>
                </a:solidFill>
              </a:rPr>
              <a:pPr/>
              <a:t>7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sp>
        <p:nvSpPr>
          <p:cNvPr id="16388" name="Rectangle 11">
            <a:extLst>
              <a:ext uri="{FF2B5EF4-FFF2-40B4-BE49-F238E27FC236}">
                <a16:creationId xmlns:a16="http://schemas.microsoft.com/office/drawing/2014/main" id="{655380C4-E69C-4F47-B4A9-715FAD411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038" y="4954588"/>
            <a:ext cx="8361362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endParaRPr lang="sr-Latn-RS" altLang="en-US" sz="1400" dirty="0"/>
          </a:p>
          <a:p>
            <a:r>
              <a:rPr lang="sr-Cyrl-RS" altLang="en-US" sz="1400" dirty="0"/>
              <a:t>Процењује се да је у </a:t>
            </a:r>
            <a:r>
              <a:rPr lang="en-US" altLang="en-US" sz="1400" dirty="0"/>
              <a:t>202</a:t>
            </a:r>
            <a:r>
              <a:rPr lang="sr-Latn-RS" altLang="en-US" sz="1400" dirty="0"/>
              <a:t>1</a:t>
            </a:r>
            <a:r>
              <a:rPr lang="sr-Cyrl-RS" altLang="en-US" sz="1400" dirty="0"/>
              <a:t>. </a:t>
            </a:r>
            <a:r>
              <a:rPr lang="sr-Cyrl-RS" altLang="en-US" sz="1400" dirty="0">
                <a:solidFill>
                  <a:srgbClr val="000000"/>
                </a:solidFill>
              </a:rPr>
              <a:t>години у односу на </a:t>
            </a:r>
            <a:r>
              <a:rPr lang="sr-Latn-RS" altLang="en-US" sz="1400" dirty="0">
                <a:solidFill>
                  <a:srgbClr val="000000"/>
                </a:solidFill>
              </a:rPr>
              <a:t>2020</a:t>
            </a:r>
            <a:r>
              <a:rPr lang="sr-Cyrl-RS" altLang="en-US" sz="1400" dirty="0">
                <a:solidFill>
                  <a:srgbClr val="000000"/>
                </a:solidFill>
              </a:rPr>
              <a:t>. годину остварен раст индустрије укупно од </a:t>
            </a:r>
            <a:r>
              <a:rPr lang="sr-Latn-RS" altLang="en-US" sz="1400" dirty="0">
                <a:solidFill>
                  <a:srgbClr val="000000"/>
                </a:solidFill>
              </a:rPr>
              <a:t>6</a:t>
            </a:r>
            <a:r>
              <a:rPr lang="sr-Cyrl-RS" altLang="en-US" sz="1400" dirty="0">
                <a:solidFill>
                  <a:srgbClr val="000000"/>
                </a:solidFill>
              </a:rPr>
              <a:t>,</a:t>
            </a:r>
            <a:r>
              <a:rPr lang="sr-Latn-RS" altLang="en-US" sz="1400" dirty="0">
                <a:solidFill>
                  <a:srgbClr val="000000"/>
                </a:solidFill>
              </a:rPr>
              <a:t>3</a:t>
            </a:r>
            <a:r>
              <a:rPr lang="sr-Cyrl-RS" altLang="en-US" sz="1400" dirty="0">
                <a:solidFill>
                  <a:srgbClr val="000000"/>
                </a:solidFill>
              </a:rPr>
              <a:t>%, раст сектора Рударство од </a:t>
            </a:r>
            <a:r>
              <a:rPr lang="sr-Latn-RS" altLang="en-US" sz="1400" dirty="0">
                <a:solidFill>
                  <a:srgbClr val="000000"/>
                </a:solidFill>
              </a:rPr>
              <a:t>27</a:t>
            </a:r>
            <a:r>
              <a:rPr lang="sr-Cyrl-RS" altLang="en-US" sz="1400" dirty="0">
                <a:solidFill>
                  <a:srgbClr val="000000"/>
                </a:solidFill>
              </a:rPr>
              <a:t>,</a:t>
            </a:r>
            <a:r>
              <a:rPr lang="sr-Latn-RS" altLang="en-US" sz="1400" dirty="0">
                <a:solidFill>
                  <a:srgbClr val="000000"/>
                </a:solidFill>
              </a:rPr>
              <a:t>5</a:t>
            </a:r>
            <a:r>
              <a:rPr lang="sr-Cyrl-RS" altLang="en-US" sz="1400" dirty="0">
                <a:solidFill>
                  <a:srgbClr val="000000"/>
                </a:solidFill>
              </a:rPr>
              <a:t>%, раст сектора Прерађивачка индустрија од </a:t>
            </a:r>
            <a:r>
              <a:rPr lang="sr-Latn-RS" altLang="en-US" sz="1400" dirty="0">
                <a:solidFill>
                  <a:srgbClr val="000000"/>
                </a:solidFill>
              </a:rPr>
              <a:t>5</a:t>
            </a:r>
            <a:r>
              <a:rPr lang="sr-Cyrl-RS" altLang="en-US" sz="1400" dirty="0">
                <a:solidFill>
                  <a:srgbClr val="000000"/>
                </a:solidFill>
              </a:rPr>
              <a:t>,</a:t>
            </a:r>
            <a:r>
              <a:rPr lang="sr-Latn-RS" altLang="en-US" sz="1400" dirty="0">
                <a:solidFill>
                  <a:srgbClr val="000000"/>
                </a:solidFill>
              </a:rPr>
              <a:t>5</a:t>
            </a:r>
            <a:r>
              <a:rPr lang="sr-Cyrl-RS" altLang="en-US" sz="1400" dirty="0">
                <a:solidFill>
                  <a:srgbClr val="000000"/>
                </a:solidFill>
              </a:rPr>
              <a:t>% и раст сектора Снабдевање електричном енергијом, гасом, паром и климатизација од 1,</a:t>
            </a:r>
            <a:r>
              <a:rPr lang="sr-Latn-RS" altLang="en-US" sz="1400" dirty="0">
                <a:solidFill>
                  <a:srgbClr val="000000"/>
                </a:solidFill>
              </a:rPr>
              <a:t>0</a:t>
            </a:r>
            <a:r>
              <a:rPr lang="sr-Cyrl-RS" altLang="en-US" sz="1400" dirty="0">
                <a:solidFill>
                  <a:srgbClr val="000000"/>
                </a:solidFill>
              </a:rPr>
              <a:t>%. </a:t>
            </a:r>
            <a:endParaRPr lang="sr-Latn-RS" altLang="en-US" sz="1400" dirty="0"/>
          </a:p>
          <a:p>
            <a:r>
              <a:rPr lang="sr-Cyrl-RS" altLang="en-US" sz="1400" dirty="0"/>
              <a:t>Такође се процењује да је у </a:t>
            </a:r>
            <a:r>
              <a:rPr lang="en-US" altLang="en-US" sz="1400" dirty="0"/>
              <a:t>202</a:t>
            </a:r>
            <a:r>
              <a:rPr lang="sr-Latn-RS" altLang="en-US" sz="1400" dirty="0"/>
              <a:t>1</a:t>
            </a:r>
            <a:r>
              <a:rPr lang="sr-Cyrl-RS" altLang="en-US" sz="1400" dirty="0"/>
              <a:t>. </a:t>
            </a:r>
            <a:r>
              <a:rPr lang="sr-Cyrl-RS" altLang="en-US" sz="1400" dirty="0">
                <a:solidFill>
                  <a:srgbClr val="000000"/>
                </a:solidFill>
              </a:rPr>
              <a:t>години у односу на 2015. годину остварен раст индустрије укупно од 1</a:t>
            </a:r>
            <a:r>
              <a:rPr lang="sr-Latn-RS" altLang="en-US" sz="1400" dirty="0">
                <a:solidFill>
                  <a:srgbClr val="000000"/>
                </a:solidFill>
              </a:rPr>
              <a:t>8</a:t>
            </a:r>
            <a:r>
              <a:rPr lang="sr-Cyrl-RS" altLang="en-US" sz="1400" dirty="0">
                <a:solidFill>
                  <a:srgbClr val="000000"/>
                </a:solidFill>
              </a:rPr>
              <a:t>,</a:t>
            </a:r>
            <a:r>
              <a:rPr lang="sr-Latn-RS" altLang="en-US" sz="1400" dirty="0">
                <a:solidFill>
                  <a:srgbClr val="000000"/>
                </a:solidFill>
              </a:rPr>
              <a:t>5</a:t>
            </a:r>
            <a:r>
              <a:rPr lang="sr-Cyrl-RS" altLang="en-US" sz="1400" dirty="0">
                <a:solidFill>
                  <a:srgbClr val="000000"/>
                </a:solidFill>
              </a:rPr>
              <a:t>%, сектора Рударство од </a:t>
            </a:r>
            <a:r>
              <a:rPr lang="sr-Latn-RS" altLang="en-US" sz="1400" dirty="0">
                <a:solidFill>
                  <a:srgbClr val="000000"/>
                </a:solidFill>
              </a:rPr>
              <a:t>33</a:t>
            </a:r>
            <a:r>
              <a:rPr lang="sr-Cyrl-RS" altLang="en-US" sz="1400" dirty="0">
                <a:solidFill>
                  <a:srgbClr val="000000"/>
                </a:solidFill>
              </a:rPr>
              <a:t>,</a:t>
            </a:r>
            <a:r>
              <a:rPr lang="sr-Latn-RS" altLang="en-US" sz="1400" dirty="0">
                <a:solidFill>
                  <a:srgbClr val="000000"/>
                </a:solidFill>
              </a:rPr>
              <a:t>0</a:t>
            </a:r>
            <a:r>
              <a:rPr lang="sr-Cyrl-RS" altLang="en-US" sz="1400" dirty="0">
                <a:solidFill>
                  <a:srgbClr val="000000"/>
                </a:solidFill>
              </a:rPr>
              <a:t>%, сектора Прерађивачка индустрија од </a:t>
            </a:r>
            <a:r>
              <a:rPr lang="sr-Latn-RS" altLang="en-US" sz="1400" dirty="0">
                <a:solidFill>
                  <a:srgbClr val="000000"/>
                </a:solidFill>
              </a:rPr>
              <a:t>21</a:t>
            </a:r>
            <a:r>
              <a:rPr lang="sr-Cyrl-RS" altLang="en-US" sz="1400" dirty="0">
                <a:solidFill>
                  <a:srgbClr val="000000"/>
                </a:solidFill>
              </a:rPr>
              <a:t>,</a:t>
            </a:r>
            <a:r>
              <a:rPr lang="sr-Latn-RS" altLang="en-US" sz="1400" dirty="0">
                <a:solidFill>
                  <a:srgbClr val="000000"/>
                </a:solidFill>
              </a:rPr>
              <a:t>5</a:t>
            </a:r>
            <a:r>
              <a:rPr lang="sr-Cyrl-RS" altLang="en-US" sz="1400" dirty="0">
                <a:solidFill>
                  <a:srgbClr val="000000"/>
                </a:solidFill>
              </a:rPr>
              <a:t>%, док је сектор Снабдевање електричном енергијом, гасом, паром и климатизација остао на истом нивоу. </a:t>
            </a:r>
            <a:endParaRPr lang="en-US" altLang="en-US" sz="1400" dirty="0">
              <a:solidFill>
                <a:srgbClr val="000000"/>
              </a:solidFill>
            </a:endParaRPr>
          </a:p>
        </p:txBody>
      </p:sp>
      <p:graphicFrame>
        <p:nvGraphicFramePr>
          <p:cNvPr id="16389" name="Chart 8">
            <a:extLst>
              <a:ext uri="{FF2B5EF4-FFF2-40B4-BE49-F238E27FC236}">
                <a16:creationId xmlns:a16="http://schemas.microsoft.com/office/drawing/2014/main" id="{80E583BF-884A-42EB-B49E-DB5F0D9ED731}"/>
              </a:ext>
            </a:extLst>
          </p:cNvPr>
          <p:cNvGraphicFramePr>
            <a:graphicFrameLocks/>
          </p:cNvGraphicFramePr>
          <p:nvPr/>
        </p:nvGraphicFramePr>
        <p:xfrm>
          <a:off x="438150" y="1673225"/>
          <a:ext cx="8213725" cy="3354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328" name="Chart" r:id="rId3" imgW="8224217" imgH="3359187" progId="Excel.Chart.8">
                  <p:embed/>
                </p:oleObj>
              </mc:Choice>
              <mc:Fallback>
                <p:oleObj name="Chart" r:id="rId3" imgW="8224217" imgH="3359187" progId="Excel.Chart.8">
                  <p:embed/>
                  <p:pic>
                    <p:nvPicPr>
                      <p:cNvPr id="16389" name="Chart 8">
                        <a:extLst>
                          <a:ext uri="{FF2B5EF4-FFF2-40B4-BE49-F238E27FC236}">
                            <a16:creationId xmlns:a16="http://schemas.microsoft.com/office/drawing/2014/main" id="{80E583BF-884A-42EB-B49E-DB5F0D9ED731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8150" y="1673225"/>
                        <a:ext cx="8213725" cy="33543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0" name="Rectangle 6">
            <a:extLst>
              <a:ext uri="{FF2B5EF4-FFF2-40B4-BE49-F238E27FC236}">
                <a16:creationId xmlns:a16="http://schemas.microsoft.com/office/drawing/2014/main" id="{3CC31F59-8857-446A-A813-71F67030F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7900" y="1100138"/>
            <a:ext cx="10937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sr-Cyrl-CS" altLang="en-US" sz="1400"/>
              <a:t>(</a:t>
            </a:r>
            <a:r>
              <a:rPr lang="en-US" altLang="en-US" sz="1400"/>
              <a:t>201</a:t>
            </a:r>
            <a:r>
              <a:rPr lang="sr-Latn-RS" altLang="en-US" sz="1400"/>
              <a:t>5</a:t>
            </a:r>
            <a:r>
              <a:rPr lang="sr-Cyrl-CS" altLang="en-US" sz="1400"/>
              <a:t> = 100)</a:t>
            </a:r>
            <a:endParaRPr lang="en-US" altLang="en-US" sz="140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21896124-A78C-44D5-95E4-992CB261E82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sr-Cyrl-RS" altLang="en-US" sz="2400" b="1" dirty="0">
                <a:effectLst/>
              </a:rPr>
              <a:t>Грађевинска производња</a:t>
            </a:r>
            <a:r>
              <a:rPr lang="sr-Latn-RS" altLang="en-US" sz="2400" b="1" dirty="0">
                <a:effectLst/>
              </a:rPr>
              <a:t>, 2007-202</a:t>
            </a:r>
            <a:r>
              <a:rPr lang="sr-Cyrl-RS" altLang="en-US" sz="2400" b="1" dirty="0">
                <a:effectLst/>
              </a:rPr>
              <a:t>1</a:t>
            </a:r>
            <a:r>
              <a:rPr lang="sr-Latn-RS" altLang="en-US" sz="2400" b="1" dirty="0">
                <a:effectLst/>
              </a:rPr>
              <a:t>.</a:t>
            </a:r>
            <a:endParaRPr lang="en-GB" altLang="en-US" sz="2400" b="1" dirty="0">
              <a:effectLst/>
            </a:endParaRPr>
          </a:p>
        </p:txBody>
      </p:sp>
      <p:sp>
        <p:nvSpPr>
          <p:cNvPr id="23555" name="Rectangle 6">
            <a:extLst>
              <a:ext uri="{FF2B5EF4-FFF2-40B4-BE49-F238E27FC236}">
                <a16:creationId xmlns:a16="http://schemas.microsoft.com/office/drawing/2014/main" id="{92893421-16BA-4850-8E9C-060C57A00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1211263"/>
            <a:ext cx="974725" cy="27622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defRPr/>
            </a:pPr>
            <a:r>
              <a:rPr lang="sr-Cyrl-CS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lang="en-US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2015</a:t>
            </a:r>
            <a:r>
              <a:rPr lang="sr-Cyrl-CS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= 100)</a:t>
            </a:r>
            <a:endParaRPr lang="en-US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412" name="Rectangle 11">
            <a:extLst>
              <a:ext uri="{FF2B5EF4-FFF2-40B4-BE49-F238E27FC236}">
                <a16:creationId xmlns:a16="http://schemas.microsoft.com/office/drawing/2014/main" id="{1C010051-259E-41DF-89B7-7D828795B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5432425"/>
            <a:ext cx="8093075" cy="1046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sr-Cyrl-RS" altLang="en-US"/>
              <a:t>Процењује се да је у 20</a:t>
            </a:r>
            <a:r>
              <a:rPr lang="sr-Latn-RS" altLang="en-US"/>
              <a:t>21</a:t>
            </a:r>
            <a:r>
              <a:rPr lang="sr-Cyrl-RS" altLang="en-US"/>
              <a:t>. години остварен раст вредности изведених грађевинских радова од 1</a:t>
            </a:r>
            <a:r>
              <a:rPr lang="sr-Latn-RS" altLang="en-US"/>
              <a:t>7</a:t>
            </a:r>
            <a:r>
              <a:rPr lang="sr-Cyrl-RS" altLang="en-US"/>
              <a:t>,</a:t>
            </a:r>
            <a:r>
              <a:rPr lang="sr-Latn-RS" altLang="en-US"/>
              <a:t>1</a:t>
            </a:r>
            <a:r>
              <a:rPr lang="sr-Cyrl-RS" altLang="en-US"/>
              <a:t>%,</a:t>
            </a:r>
            <a:r>
              <a:rPr lang="en-US" altLang="en-US"/>
              <a:t> </a:t>
            </a:r>
            <a:r>
              <a:rPr lang="sr-Cyrl-RS" altLang="en-US"/>
              <a:t>у односу на 2020. годину (у сталним ценама), док је у односу на 2015. годину процењен раст од </a:t>
            </a:r>
            <a:r>
              <a:rPr lang="sr-Latn-RS" altLang="en-US"/>
              <a:t>103</a:t>
            </a:r>
            <a:r>
              <a:rPr lang="sr-Cyrl-RS" altLang="en-US"/>
              <a:t>,</a:t>
            </a:r>
            <a:r>
              <a:rPr lang="sr-Latn-RS" altLang="en-US"/>
              <a:t>9</a:t>
            </a:r>
            <a:r>
              <a:rPr lang="sr-Cyrl-RS" altLang="en-US"/>
              <a:t>%.</a:t>
            </a:r>
          </a:p>
          <a:p>
            <a:endParaRPr lang="en-US" altLang="en-US" sz="1400"/>
          </a:p>
        </p:txBody>
      </p:sp>
      <p:sp>
        <p:nvSpPr>
          <p:cNvPr id="17413" name="Slide Number Placeholder 1">
            <a:extLst>
              <a:ext uri="{FF2B5EF4-FFF2-40B4-BE49-F238E27FC236}">
                <a16:creationId xmlns:a16="http://schemas.microsoft.com/office/drawing/2014/main" id="{C258F63A-AFFC-4683-B1A9-575966E0C76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fld id="{79DAE274-F063-4AE8-8CC2-8363454023AE}" type="slidenum">
              <a:rPr lang="en-US" altLang="en-US" sz="1200">
                <a:solidFill>
                  <a:srgbClr val="898989"/>
                </a:solidFill>
              </a:rPr>
              <a:pPr/>
              <a:t>8</a:t>
            </a:fld>
            <a:endParaRPr lang="en-US" altLang="en-US" sz="1200">
              <a:solidFill>
                <a:srgbClr val="898989"/>
              </a:solidFill>
            </a:endParaRPr>
          </a:p>
        </p:txBody>
      </p:sp>
      <p:graphicFrame>
        <p:nvGraphicFramePr>
          <p:cNvPr id="17414" name="Chart 5">
            <a:extLst>
              <a:ext uri="{FF2B5EF4-FFF2-40B4-BE49-F238E27FC236}">
                <a16:creationId xmlns:a16="http://schemas.microsoft.com/office/drawing/2014/main" id="{2F27A2F7-3074-4654-819C-AE2C1B4EA6D1}"/>
              </a:ext>
            </a:extLst>
          </p:cNvPr>
          <p:cNvGraphicFramePr>
            <a:graphicFrameLocks/>
          </p:cNvGraphicFramePr>
          <p:nvPr/>
        </p:nvGraphicFramePr>
        <p:xfrm>
          <a:off x="392113" y="1847850"/>
          <a:ext cx="7893050" cy="3219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40" name="Chart" r:id="rId4" imgW="7896113" imgH="3219553" progId="Excel.Chart.8">
                  <p:embed/>
                </p:oleObj>
              </mc:Choice>
              <mc:Fallback>
                <p:oleObj name="Chart" r:id="rId4" imgW="7896113" imgH="3219553" progId="Excel.Chart.8">
                  <p:embed/>
                  <p:pic>
                    <p:nvPicPr>
                      <p:cNvPr id="17414" name="Chart 5">
                        <a:extLst>
                          <a:ext uri="{FF2B5EF4-FFF2-40B4-BE49-F238E27FC236}">
                            <a16:creationId xmlns:a16="http://schemas.microsoft.com/office/drawing/2014/main" id="{2F27A2F7-3074-4654-819C-AE2C1B4EA6D1}"/>
                          </a:ext>
                        </a:extLst>
                      </p:cNvPr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113" y="1847850"/>
                        <a:ext cx="7893050" cy="3219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578" name="Object 4">
            <a:extLst>
              <a:ext uri="{FF2B5EF4-FFF2-40B4-BE49-F238E27FC236}">
                <a16:creationId xmlns:a16="http://schemas.microsoft.com/office/drawing/2014/main" id="{1E1D9162-F24B-465D-807C-244A2DE7A6F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87375" y="1231900"/>
          <a:ext cx="8426450" cy="4730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78" name="Chart" r:id="rId3" imgW="8429484" imgH="4733758" progId="Excel.Chart.8">
                  <p:embed/>
                </p:oleObj>
              </mc:Choice>
              <mc:Fallback>
                <p:oleObj name="Chart" r:id="rId3" imgW="8429484" imgH="4733758" progId="Excel.Chart.8">
                  <p:embed/>
                  <p:pic>
                    <p:nvPicPr>
                      <p:cNvPr id="24578" name="Object 4">
                        <a:extLst>
                          <a:ext uri="{FF2B5EF4-FFF2-40B4-BE49-F238E27FC236}">
                            <a16:creationId xmlns:a16="http://schemas.microsoft.com/office/drawing/2014/main" id="{1E1D9162-F24B-465D-807C-244A2DE7A6F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7375" y="1231900"/>
                        <a:ext cx="8426450" cy="4730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579" name="Rectangle 2">
            <a:extLst>
              <a:ext uri="{FF2B5EF4-FFF2-40B4-BE49-F238E27FC236}">
                <a16:creationId xmlns:a16="http://schemas.microsoft.com/office/drawing/2014/main" id="{3B47F573-5DE7-45E6-A972-30F535BED43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sr-Cyrl-RS" altLang="en-US" sz="2400" b="1">
                <a:effectLst/>
              </a:rPr>
              <a:t>Индекси промета у трговини на мало, у сталним ценама</a:t>
            </a:r>
            <a:r>
              <a:rPr lang="sr-Latn-RS" altLang="en-US" sz="2400" b="1">
                <a:effectLst/>
              </a:rPr>
              <a:t> </a:t>
            </a:r>
            <a:br>
              <a:rPr lang="sr-Latn-RS" altLang="en-US" sz="2400" b="1">
                <a:effectLst/>
              </a:rPr>
            </a:br>
            <a:r>
              <a:rPr lang="sr-Latn-RS" altLang="en-US" sz="2400" b="1">
                <a:effectLst/>
              </a:rPr>
              <a:t>200</a:t>
            </a:r>
            <a:r>
              <a:rPr lang="sr-Cyrl-RS" altLang="en-US" sz="2400" b="1">
                <a:effectLst/>
              </a:rPr>
              <a:t>7</a:t>
            </a:r>
            <a:r>
              <a:rPr lang="sr-Latn-RS" altLang="en-US" sz="2400" b="1">
                <a:effectLst/>
              </a:rPr>
              <a:t>-2021.</a:t>
            </a:r>
            <a:endParaRPr lang="en-GB" altLang="en-US" sz="2400" b="1">
              <a:effectLst/>
            </a:endParaRPr>
          </a:p>
        </p:txBody>
      </p:sp>
      <p:sp>
        <p:nvSpPr>
          <p:cNvPr id="25604" name="Rectangle 5">
            <a:extLst>
              <a:ext uri="{FF2B5EF4-FFF2-40B4-BE49-F238E27FC236}">
                <a16:creationId xmlns:a16="http://schemas.microsoft.com/office/drawing/2014/main" id="{40DE4036-FE9F-43BE-B431-8C7837060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2525" y="1217613"/>
            <a:ext cx="974725" cy="27622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defRPr/>
            </a:pPr>
            <a:r>
              <a:rPr lang="sr-Cyrl-CS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lang="en-US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201</a:t>
            </a:r>
            <a:r>
              <a:rPr lang="sr-Latn-RS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5</a:t>
            </a:r>
            <a:r>
              <a:rPr lang="sr-Cyrl-CS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= 100)</a:t>
            </a:r>
            <a:endParaRPr lang="en-US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581" name="Rectangle 8">
            <a:extLst>
              <a:ext uri="{FF2B5EF4-FFF2-40B4-BE49-F238E27FC236}">
                <a16:creationId xmlns:a16="http://schemas.microsoft.com/office/drawing/2014/main" id="{565F2ECB-636F-4176-AF83-AE83933D1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13" y="5610225"/>
            <a:ext cx="8140700" cy="1077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/>
            <a:r>
              <a:rPr lang="ru-RU" altLang="en-US"/>
              <a:t>Процењује се да у 20</a:t>
            </a:r>
            <a:r>
              <a:rPr lang="sr-Latn-RS" altLang="en-US"/>
              <a:t>21</a:t>
            </a:r>
            <a:r>
              <a:rPr lang="ru-RU" altLang="en-US"/>
              <a:t>. години,</a:t>
            </a:r>
            <a:r>
              <a:rPr lang="sr-Latn-RS" altLang="en-US"/>
              <a:t> </a:t>
            </a:r>
            <a:r>
              <a:rPr lang="ru-RU" altLang="en-US"/>
              <a:t>у односу на претходну годину, промет у трговини на мало, бележи раст у сталним ценама од </a:t>
            </a:r>
            <a:r>
              <a:rPr lang="sr-Latn-RS" altLang="en-US"/>
              <a:t>9,8</a:t>
            </a:r>
            <a:r>
              <a:rPr lang="ru-RU" altLang="en-US"/>
              <a:t>%</a:t>
            </a:r>
            <a:r>
              <a:rPr lang="en-US" altLang="en-US"/>
              <a:t>. </a:t>
            </a:r>
            <a:r>
              <a:rPr lang="ru-RU" altLang="en-US"/>
              <a:t>Од тога промет </a:t>
            </a:r>
            <a:r>
              <a:rPr lang="sr-Cyrl-RS" altLang="en-US"/>
              <a:t>хране, пића и дувана бележи </a:t>
            </a:r>
            <a:r>
              <a:rPr lang="ru-RU" altLang="en-US"/>
              <a:t>раст од </a:t>
            </a:r>
            <a:r>
              <a:rPr lang="sr-Latn-RS" altLang="en-US"/>
              <a:t>7,2</a:t>
            </a:r>
            <a:r>
              <a:rPr lang="ru-RU" altLang="en-US"/>
              <a:t>%, промет непрехрамбених производа расте за </a:t>
            </a:r>
            <a:r>
              <a:rPr lang="sr-Latn-RS" altLang="en-US"/>
              <a:t>10,9</a:t>
            </a:r>
            <a:r>
              <a:rPr lang="ru-RU" altLang="en-US"/>
              <a:t>%, док је промет моторних горива већи за 14,4%.</a:t>
            </a:r>
            <a:endParaRPr lang="sr-Cyrl-RS" alt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2RZSLines">
  <a:themeElements>
    <a:clrScheme name="RZS_201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AA0000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03_PodlogaZaPrezentacijuSrpski.pot [Compatibility Mode]" id="{CE793168-64E9-4EC8-8F51-0BE4C3DC2F8F}" vid="{05B1F75F-A419-4552-BC16-76D7865DAD3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2020_procene-i-tekuca-kretanja_final (2)</Template>
  <TotalTime>1435</TotalTime>
  <Words>1762</Words>
  <Application>Microsoft Office PowerPoint</Application>
  <PresentationFormat>On-screen Show (4:3)</PresentationFormat>
  <Paragraphs>345</Paragraphs>
  <Slides>22</Slides>
  <Notes>4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22</vt:i4>
      </vt:variant>
    </vt:vector>
  </HeadingPairs>
  <TitlesOfParts>
    <vt:vector size="28" baseType="lpstr">
      <vt:lpstr>Arial</vt:lpstr>
      <vt:lpstr>Calibri</vt:lpstr>
      <vt:lpstr>Symbol</vt:lpstr>
      <vt:lpstr>2RZSLines</vt:lpstr>
      <vt:lpstr>Microsoft Excel Chart</vt:lpstr>
      <vt:lpstr>Chart</vt:lpstr>
      <vt:lpstr>   Економска кретања у Републици Србији 2021. година – процена и текућа кретања јануар – новембар 2021. година  </vt:lpstr>
      <vt:lpstr>Важнији индекси економских кретања</vt:lpstr>
      <vt:lpstr> Бруто домаћи производ, у сталним ценама </vt:lpstr>
      <vt:lpstr>Бруто инвестиције у основна средства, у сталним ценама</vt:lpstr>
      <vt:lpstr>Учешће бруто инвестицијa у основна средства у БДП-у, % </vt:lpstr>
      <vt:lpstr> Пољопривредна производња, 2007-2021.</vt:lpstr>
      <vt:lpstr>Индустријска производња, 2007-2021.</vt:lpstr>
      <vt:lpstr>Грађевинска производња, 2007-2021.</vt:lpstr>
      <vt:lpstr>Индекси промета у трговини на мало, у сталним ценама  2007-2021.</vt:lpstr>
      <vt:lpstr>Индекси потрошачких цена, 2017-2021. (база исти месец претходне године)</vt:lpstr>
      <vt:lpstr>PowerPoint Presentation</vt:lpstr>
      <vt:lpstr>Текућа кретања</vt:lpstr>
      <vt:lpstr>Индустријска производња – сектори</vt:lpstr>
      <vt:lpstr> Индекси промета у трговини на мало </vt:lpstr>
      <vt:lpstr>Доласци и ноћења туриста</vt:lpstr>
      <vt:lpstr>Спољнотрговинска робна размена, у еврима</vt:lpstr>
      <vt:lpstr>Регистрована запосленост</vt:lpstr>
      <vt:lpstr>Зараде</vt:lpstr>
      <vt:lpstr>Инфлација, мерена индексом потрошачких цена</vt:lpstr>
      <vt:lpstr> Живорођени и умрли, јануар–новембар 2021. – Претходни подаци – </vt:lpstr>
      <vt:lpstr>Живорођени, умрли и природни  прираштај у Републици Србији, 2005-2020.</vt:lpstr>
      <vt:lpstr>PowerPoint Presentation</vt:lpstr>
    </vt:vector>
  </TitlesOfParts>
  <Company>Hewlett-Packard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   Економска кретања у Републици Србији 2021. година – процена и текућа кретања јануар – новембар 2021. година  </dc:title>
  <dc:creator>Aleksandra Danilovic</dc:creator>
  <cp:lastModifiedBy>Aleksandra Danilovic</cp:lastModifiedBy>
  <cp:revision>49</cp:revision>
  <cp:lastPrinted>2019-12-27T08:43:57Z</cp:lastPrinted>
  <dcterms:created xsi:type="dcterms:W3CDTF">2021-12-28T12:51:36Z</dcterms:created>
  <dcterms:modified xsi:type="dcterms:W3CDTF">2021-12-29T13:57:32Z</dcterms:modified>
</cp:coreProperties>
</file>