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55" r:id="rId2"/>
    <p:sldId id="435" r:id="rId3"/>
    <p:sldId id="436" r:id="rId4"/>
    <p:sldId id="437" r:id="rId5"/>
    <p:sldId id="454" r:id="rId6"/>
    <p:sldId id="455" r:id="rId7"/>
    <p:sldId id="456" r:id="rId8"/>
    <p:sldId id="457" r:id="rId9"/>
    <p:sldId id="458" r:id="rId10"/>
    <p:sldId id="438" r:id="rId11"/>
    <p:sldId id="439" r:id="rId12"/>
    <p:sldId id="440" r:id="rId13"/>
    <p:sldId id="449" r:id="rId14"/>
    <p:sldId id="450" r:id="rId15"/>
    <p:sldId id="441" r:id="rId16"/>
    <p:sldId id="459" r:id="rId17"/>
    <p:sldId id="442" r:id="rId18"/>
    <p:sldId id="444" r:id="rId19"/>
    <p:sldId id="446" r:id="rId20"/>
    <p:sldId id="447" r:id="rId21"/>
    <p:sldId id="448" r:id="rId22"/>
    <p:sldId id="443" r:id="rId23"/>
    <p:sldId id="451" r:id="rId24"/>
    <p:sldId id="445" r:id="rId25"/>
    <p:sldId id="452" r:id="rId26"/>
    <p:sldId id="301" r:id="rId27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6" autoAdjust="0"/>
    <p:restoredTop sz="96433" autoAdjust="0"/>
  </p:normalViewPr>
  <p:slideViewPr>
    <p:cSldViewPr snapToGrid="0">
      <p:cViewPr>
        <p:scale>
          <a:sx n="100" d="100"/>
          <a:sy n="100" d="100"/>
        </p:scale>
        <p:origin x="-50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C3EB4-B089-4F28-B212-EB6F8C000D6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B2C28-C1CF-45AF-B04D-834A3D80C3A8}">
      <dgm:prSet phldrT="[Text]" custT="1"/>
      <dgm:spPr>
        <a:solidFill>
          <a:srgbClr val="002060"/>
        </a:solidFill>
      </dgm:spPr>
      <dgm:t>
        <a:bodyPr/>
        <a:lstStyle/>
        <a:p>
          <a:r>
            <a:rPr lang="sr-Cyrl-RS" sz="2000" b="1" dirty="0" smtClean="0"/>
            <a:t>ДИМЕНЗИЈЕ КВАЛИТЕТА</a:t>
          </a:r>
          <a:endParaRPr lang="en-US" sz="2000" b="1" dirty="0"/>
        </a:p>
      </dgm:t>
    </dgm:pt>
    <dgm:pt modelId="{18176A83-4E81-44D9-B0BB-168F1D6B857E}" type="parTrans" cxnId="{5999853E-81E5-4C22-8100-67F6E274751F}">
      <dgm:prSet/>
      <dgm:spPr/>
      <dgm:t>
        <a:bodyPr/>
        <a:lstStyle/>
        <a:p>
          <a:endParaRPr lang="en-US"/>
        </a:p>
      </dgm:t>
    </dgm:pt>
    <dgm:pt modelId="{BF8B5E28-3105-442D-B5EB-62F558A25730}" type="sibTrans" cxnId="{5999853E-81E5-4C22-8100-67F6E274751F}">
      <dgm:prSet/>
      <dgm:spPr/>
      <dgm:t>
        <a:bodyPr/>
        <a:lstStyle/>
        <a:p>
          <a:endParaRPr lang="en-US"/>
        </a:p>
      </dgm:t>
    </dgm:pt>
    <dgm:pt modelId="{47B8F921-E640-45FE-9D2F-A22264215ED7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Релевантност</a:t>
          </a:r>
        </a:p>
      </dgm:t>
    </dgm:pt>
    <dgm:pt modelId="{A4543A3A-9E4C-480D-A579-540929E6C120}" type="parTrans" cxnId="{32E6FBD1-D8F3-4EC9-9E2F-1B28C4686C8C}">
      <dgm:prSet/>
      <dgm:spPr/>
      <dgm:t>
        <a:bodyPr/>
        <a:lstStyle/>
        <a:p>
          <a:endParaRPr lang="en-US"/>
        </a:p>
      </dgm:t>
    </dgm:pt>
    <dgm:pt modelId="{22B0AA27-BA88-4E1A-8554-42F6357B98E8}" type="sibTrans" cxnId="{32E6FBD1-D8F3-4EC9-9E2F-1B28C4686C8C}">
      <dgm:prSet/>
      <dgm:spPr/>
      <dgm:t>
        <a:bodyPr/>
        <a:lstStyle/>
        <a:p>
          <a:endParaRPr lang="en-US"/>
        </a:p>
      </dgm:t>
    </dgm:pt>
    <dgm:pt modelId="{B47A15A9-EC81-4088-89E0-2D2FBAD8602F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Тачност и поузданост</a:t>
          </a:r>
        </a:p>
      </dgm:t>
    </dgm:pt>
    <dgm:pt modelId="{E5CC34C6-5AAF-4924-B31F-8D8DBD0EC68F}" type="parTrans" cxnId="{E8817B9E-FAEA-4CC3-8882-E3F7FC53DC80}">
      <dgm:prSet/>
      <dgm:spPr/>
      <dgm:t>
        <a:bodyPr/>
        <a:lstStyle/>
        <a:p>
          <a:endParaRPr lang="en-US"/>
        </a:p>
      </dgm:t>
    </dgm:pt>
    <dgm:pt modelId="{93C9314E-D736-4E40-921D-E941C42806FB}" type="sibTrans" cxnId="{E8817B9E-FAEA-4CC3-8882-E3F7FC53DC80}">
      <dgm:prSet/>
      <dgm:spPr/>
      <dgm:t>
        <a:bodyPr/>
        <a:lstStyle/>
        <a:p>
          <a:endParaRPr lang="en-US"/>
        </a:p>
      </dgm:t>
    </dgm:pt>
    <dgm:pt modelId="{E141B763-F0A3-4688-849E-79DF22D5C673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1400" b="1" dirty="0" smtClean="0"/>
            <a:t>Правовременост и поштовање најављених рокова објављивања</a:t>
          </a:r>
        </a:p>
      </dgm:t>
    </dgm:pt>
    <dgm:pt modelId="{029C283D-F374-4E47-AA06-0DA585F6EF07}" type="parTrans" cxnId="{AC0C0485-8BB2-4CF3-AAF7-9E3FDA918E54}">
      <dgm:prSet/>
      <dgm:spPr/>
      <dgm:t>
        <a:bodyPr/>
        <a:lstStyle/>
        <a:p>
          <a:endParaRPr lang="en-US"/>
        </a:p>
      </dgm:t>
    </dgm:pt>
    <dgm:pt modelId="{F0D644A4-B12B-437B-B67F-A8B44E30C5CB}" type="sibTrans" cxnId="{AC0C0485-8BB2-4CF3-AAF7-9E3FDA918E54}">
      <dgm:prSet/>
      <dgm:spPr/>
      <dgm:t>
        <a:bodyPr/>
        <a:lstStyle/>
        <a:p>
          <a:endParaRPr lang="en-US"/>
        </a:p>
      </dgm:t>
    </dgm:pt>
    <dgm:pt modelId="{C1B50D75-8317-4D05-A218-BB5EBCEE986C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Кохерентност и упоредивост</a:t>
          </a:r>
        </a:p>
      </dgm:t>
    </dgm:pt>
    <dgm:pt modelId="{10C3F66B-3738-4CC6-B080-A96F27D7FBDD}" type="parTrans" cxnId="{7C605A8F-0874-451C-8D31-9BFD531987BF}">
      <dgm:prSet/>
      <dgm:spPr/>
      <dgm:t>
        <a:bodyPr/>
        <a:lstStyle/>
        <a:p>
          <a:endParaRPr lang="en-US"/>
        </a:p>
      </dgm:t>
    </dgm:pt>
    <dgm:pt modelId="{F062B667-03A9-49DC-8B96-3E8C55CAA095}" type="sibTrans" cxnId="{7C605A8F-0874-451C-8D31-9BFD531987BF}">
      <dgm:prSet/>
      <dgm:spPr/>
      <dgm:t>
        <a:bodyPr/>
        <a:lstStyle/>
        <a:p>
          <a:endParaRPr lang="en-US"/>
        </a:p>
      </dgm:t>
    </dgm:pt>
    <dgm:pt modelId="{FD282125-B77B-4BBA-8D5E-8799E9973E94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Доступност и разумљивост</a:t>
          </a:r>
        </a:p>
      </dgm:t>
    </dgm:pt>
    <dgm:pt modelId="{AAF05076-4F3B-477B-9B07-5DA9D0FE0ADE}" type="parTrans" cxnId="{735075EC-79B5-44F6-A363-71BC90CD4A1D}">
      <dgm:prSet/>
      <dgm:spPr/>
      <dgm:t>
        <a:bodyPr/>
        <a:lstStyle/>
        <a:p>
          <a:endParaRPr lang="en-US"/>
        </a:p>
      </dgm:t>
    </dgm:pt>
    <dgm:pt modelId="{C19CB024-E947-4D77-82CA-822EBBF9896D}" type="sibTrans" cxnId="{735075EC-79B5-44F6-A363-71BC90CD4A1D}">
      <dgm:prSet/>
      <dgm:spPr/>
      <dgm:t>
        <a:bodyPr/>
        <a:lstStyle/>
        <a:p>
          <a:endParaRPr lang="en-US"/>
        </a:p>
      </dgm:t>
    </dgm:pt>
    <dgm:pt modelId="{C0469D06-43AB-4201-8657-2577EF7B723B}" type="pres">
      <dgm:prSet presAssocID="{DFAC3EB4-B089-4F28-B212-EB6F8C000D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C7143B-D067-4473-AA50-2316C036652A}" type="pres">
      <dgm:prSet presAssocID="{7A4B2C28-C1CF-45AF-B04D-834A3D80C3A8}" presName="centerShape" presStyleLbl="node0" presStyleIdx="0" presStyleCnt="1" custScaleX="135724" custScaleY="64074" custLinFactNeighborX="-242" custLinFactNeighborY="-242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E5711A8-F25D-4067-BE1F-48BCE69ADF8F}" type="pres">
      <dgm:prSet presAssocID="{A4543A3A-9E4C-480D-A579-540929E6C120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363DB9E-F904-48B0-91AE-6E7F421D4BDA}" type="pres">
      <dgm:prSet presAssocID="{A4543A3A-9E4C-480D-A579-540929E6C12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86AB2F5-7DB7-4213-9014-519B24AEC0FC}" type="pres">
      <dgm:prSet presAssocID="{47B8F921-E640-45FE-9D2F-A22264215ED7}" presName="node" presStyleLbl="node1" presStyleIdx="0" presStyleCnt="5" custScaleX="130269" custScaleY="57368" custRadScaleRad="93249" custRadScaleInc="-8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1F6F223-9AA4-4227-A74E-D3BF6D2117B0}" type="pres">
      <dgm:prSet presAssocID="{E5CC34C6-5AAF-4924-B31F-8D8DBD0EC68F}" presName="parTrans" presStyleLbl="sibTrans2D1" presStyleIdx="1" presStyleCnt="5"/>
      <dgm:spPr/>
      <dgm:t>
        <a:bodyPr/>
        <a:lstStyle/>
        <a:p>
          <a:endParaRPr lang="en-US"/>
        </a:p>
      </dgm:t>
    </dgm:pt>
    <dgm:pt modelId="{D81B231A-F0BE-49F6-9F4B-7F9D4E6967A4}" type="pres">
      <dgm:prSet presAssocID="{E5CC34C6-5AAF-4924-B31F-8D8DBD0EC68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37E4C4A-2FD9-4C15-975F-D57F72A3F39C}" type="pres">
      <dgm:prSet presAssocID="{B47A15A9-EC81-4088-89E0-2D2FBAD8602F}" presName="node" presStyleLbl="node1" presStyleIdx="1" presStyleCnt="5" custScaleX="130269" custScaleY="57368" custRadScaleRad="123754" custRadScaleInc="91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2283803-49D6-4749-88BA-7186A429F31A}" type="pres">
      <dgm:prSet presAssocID="{029C283D-F374-4E47-AA06-0DA585F6EF0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E8C52A6-7241-4958-B296-6C4D06FF27CD}" type="pres">
      <dgm:prSet presAssocID="{029C283D-F374-4E47-AA06-0DA585F6EF0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D879DE2-619F-4A5F-B4C0-0CD6932A86A8}" type="pres">
      <dgm:prSet presAssocID="{E141B763-F0A3-4688-849E-79DF22D5C673}" presName="node" presStyleLbl="node1" presStyleIdx="2" presStyleCnt="5" custScaleX="130269" custScaleY="57368" custRadScaleRad="102894" custRadScaleInc="-86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6D35E6E-707C-4E52-8F3A-72160598808F}" type="pres">
      <dgm:prSet presAssocID="{10C3F66B-3738-4CC6-B080-A96F27D7FBDD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56F83B7-B09D-488A-83FD-DD9FB9A1096C}" type="pres">
      <dgm:prSet presAssocID="{10C3F66B-3738-4CC6-B080-A96F27D7FBD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CD34663-3F6D-4641-99D1-4AACB11AB1CC}" type="pres">
      <dgm:prSet presAssocID="{C1B50D75-8317-4D05-A218-BB5EBCEE986C}" presName="node" presStyleLbl="node1" presStyleIdx="3" presStyleCnt="5" custScaleX="130269" custScaleY="57368" custRadScaleRad="101260" custRadScaleInc="29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97862FD-E2D3-449C-8459-C3B15AD08143}" type="pres">
      <dgm:prSet presAssocID="{AAF05076-4F3B-477B-9B07-5DA9D0FE0AD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2BF61F31-F5E7-4F99-BC12-CD4241D45863}" type="pres">
      <dgm:prSet presAssocID="{AAF05076-4F3B-477B-9B07-5DA9D0FE0AD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BCDF889-C04E-48C7-904C-30745D922F6C}" type="pres">
      <dgm:prSet presAssocID="{FD282125-B77B-4BBA-8D5E-8799E9973E94}" presName="node" presStyleLbl="node1" presStyleIdx="4" presStyleCnt="5" custScaleX="130269" custScaleY="57368" custRadScaleRad="126143" custRadScaleInc="-102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C605A8F-0874-451C-8D31-9BFD531987BF}" srcId="{7A4B2C28-C1CF-45AF-B04D-834A3D80C3A8}" destId="{C1B50D75-8317-4D05-A218-BB5EBCEE986C}" srcOrd="3" destOrd="0" parTransId="{10C3F66B-3738-4CC6-B080-A96F27D7FBDD}" sibTransId="{F062B667-03A9-49DC-8B96-3E8C55CAA095}"/>
    <dgm:cxn modelId="{7EFF5824-336C-4077-AF9B-33ED33C920D5}" type="presOf" srcId="{029C283D-F374-4E47-AA06-0DA585F6EF07}" destId="{D2283803-49D6-4749-88BA-7186A429F31A}" srcOrd="0" destOrd="0" presId="urn:microsoft.com/office/officeart/2005/8/layout/radial5"/>
    <dgm:cxn modelId="{AC0C0485-8BB2-4CF3-AAF7-9E3FDA918E54}" srcId="{7A4B2C28-C1CF-45AF-B04D-834A3D80C3A8}" destId="{E141B763-F0A3-4688-849E-79DF22D5C673}" srcOrd="2" destOrd="0" parTransId="{029C283D-F374-4E47-AA06-0DA585F6EF07}" sibTransId="{F0D644A4-B12B-437B-B67F-A8B44E30C5CB}"/>
    <dgm:cxn modelId="{B77BF6DB-D89B-4A10-BF96-71C7FE9E5683}" type="presOf" srcId="{E141B763-F0A3-4688-849E-79DF22D5C673}" destId="{CD879DE2-619F-4A5F-B4C0-0CD6932A86A8}" srcOrd="0" destOrd="0" presId="urn:microsoft.com/office/officeart/2005/8/layout/radial5"/>
    <dgm:cxn modelId="{735075EC-79B5-44F6-A363-71BC90CD4A1D}" srcId="{7A4B2C28-C1CF-45AF-B04D-834A3D80C3A8}" destId="{FD282125-B77B-4BBA-8D5E-8799E9973E94}" srcOrd="4" destOrd="0" parTransId="{AAF05076-4F3B-477B-9B07-5DA9D0FE0ADE}" sibTransId="{C19CB024-E947-4D77-82CA-822EBBF9896D}"/>
    <dgm:cxn modelId="{7FE40623-BE74-41F6-88A9-D99136934A00}" type="presOf" srcId="{AAF05076-4F3B-477B-9B07-5DA9D0FE0ADE}" destId="{F97862FD-E2D3-449C-8459-C3B15AD08143}" srcOrd="0" destOrd="0" presId="urn:microsoft.com/office/officeart/2005/8/layout/radial5"/>
    <dgm:cxn modelId="{51B05D89-438E-4E25-AAA5-C4FA6DC1BEA5}" type="presOf" srcId="{A4543A3A-9E4C-480D-A579-540929E6C120}" destId="{1363DB9E-F904-48B0-91AE-6E7F421D4BDA}" srcOrd="1" destOrd="0" presId="urn:microsoft.com/office/officeart/2005/8/layout/radial5"/>
    <dgm:cxn modelId="{95751759-80E6-495B-B389-36F90D960C04}" type="presOf" srcId="{E5CC34C6-5AAF-4924-B31F-8D8DBD0EC68F}" destId="{D81B231A-F0BE-49F6-9F4B-7F9D4E6967A4}" srcOrd="1" destOrd="0" presId="urn:microsoft.com/office/officeart/2005/8/layout/radial5"/>
    <dgm:cxn modelId="{1679E319-5961-429D-AEE5-E8FFA8A5BCC3}" type="presOf" srcId="{7A4B2C28-C1CF-45AF-B04D-834A3D80C3A8}" destId="{25C7143B-D067-4473-AA50-2316C036652A}" srcOrd="0" destOrd="0" presId="urn:microsoft.com/office/officeart/2005/8/layout/radial5"/>
    <dgm:cxn modelId="{98D62D1F-2F92-4088-80EF-9D1D408EC7E9}" type="presOf" srcId="{B47A15A9-EC81-4088-89E0-2D2FBAD8602F}" destId="{C37E4C4A-2FD9-4C15-975F-D57F72A3F39C}" srcOrd="0" destOrd="0" presId="urn:microsoft.com/office/officeart/2005/8/layout/radial5"/>
    <dgm:cxn modelId="{DB37684B-5BB1-4C40-9145-2E26BC37D742}" type="presOf" srcId="{10C3F66B-3738-4CC6-B080-A96F27D7FBDD}" destId="{E6D35E6E-707C-4E52-8F3A-72160598808F}" srcOrd="0" destOrd="0" presId="urn:microsoft.com/office/officeart/2005/8/layout/radial5"/>
    <dgm:cxn modelId="{32E6FBD1-D8F3-4EC9-9E2F-1B28C4686C8C}" srcId="{7A4B2C28-C1CF-45AF-B04D-834A3D80C3A8}" destId="{47B8F921-E640-45FE-9D2F-A22264215ED7}" srcOrd="0" destOrd="0" parTransId="{A4543A3A-9E4C-480D-A579-540929E6C120}" sibTransId="{22B0AA27-BA88-4E1A-8554-42F6357B98E8}"/>
    <dgm:cxn modelId="{5AF78EF6-82DF-4F35-AC13-A168EB077416}" type="presOf" srcId="{C1B50D75-8317-4D05-A218-BB5EBCEE986C}" destId="{3CD34663-3F6D-4641-99D1-4AACB11AB1CC}" srcOrd="0" destOrd="0" presId="urn:microsoft.com/office/officeart/2005/8/layout/radial5"/>
    <dgm:cxn modelId="{6CCAFD41-53F0-408A-A9F2-45869B82CD07}" type="presOf" srcId="{10C3F66B-3738-4CC6-B080-A96F27D7FBDD}" destId="{856F83B7-B09D-488A-83FD-DD9FB9A1096C}" srcOrd="1" destOrd="0" presId="urn:microsoft.com/office/officeart/2005/8/layout/radial5"/>
    <dgm:cxn modelId="{BDD89C53-4CB1-48D6-9C24-D3516F71C8BF}" type="presOf" srcId="{AAF05076-4F3B-477B-9B07-5DA9D0FE0ADE}" destId="{2BF61F31-F5E7-4F99-BC12-CD4241D45863}" srcOrd="1" destOrd="0" presId="urn:microsoft.com/office/officeart/2005/8/layout/radial5"/>
    <dgm:cxn modelId="{1E1CE60C-DDFE-4FCA-8B80-B6D1B56B07B7}" type="presOf" srcId="{A4543A3A-9E4C-480D-A579-540929E6C120}" destId="{4E5711A8-F25D-4067-BE1F-48BCE69ADF8F}" srcOrd="0" destOrd="0" presId="urn:microsoft.com/office/officeart/2005/8/layout/radial5"/>
    <dgm:cxn modelId="{ACD6E594-6ABE-448C-9BE0-2D6BDEFC3FD1}" type="presOf" srcId="{FD282125-B77B-4BBA-8D5E-8799E9973E94}" destId="{5BCDF889-C04E-48C7-904C-30745D922F6C}" srcOrd="0" destOrd="0" presId="urn:microsoft.com/office/officeart/2005/8/layout/radial5"/>
    <dgm:cxn modelId="{CDBBB628-93EB-4CE1-A12E-73A3746EB6F3}" type="presOf" srcId="{E5CC34C6-5AAF-4924-B31F-8D8DBD0EC68F}" destId="{81F6F223-9AA4-4227-A74E-D3BF6D2117B0}" srcOrd="0" destOrd="0" presId="urn:microsoft.com/office/officeart/2005/8/layout/radial5"/>
    <dgm:cxn modelId="{BDFDD187-1122-4FF0-8E0D-BB598635913D}" type="presOf" srcId="{DFAC3EB4-B089-4F28-B212-EB6F8C000D62}" destId="{C0469D06-43AB-4201-8657-2577EF7B723B}" srcOrd="0" destOrd="0" presId="urn:microsoft.com/office/officeart/2005/8/layout/radial5"/>
    <dgm:cxn modelId="{E8817B9E-FAEA-4CC3-8882-E3F7FC53DC80}" srcId="{7A4B2C28-C1CF-45AF-B04D-834A3D80C3A8}" destId="{B47A15A9-EC81-4088-89E0-2D2FBAD8602F}" srcOrd="1" destOrd="0" parTransId="{E5CC34C6-5AAF-4924-B31F-8D8DBD0EC68F}" sibTransId="{93C9314E-D736-4E40-921D-E941C42806FB}"/>
    <dgm:cxn modelId="{ECE564DB-63AB-4384-A92C-6533015E6731}" type="presOf" srcId="{47B8F921-E640-45FE-9D2F-A22264215ED7}" destId="{586AB2F5-7DB7-4213-9014-519B24AEC0FC}" srcOrd="0" destOrd="0" presId="urn:microsoft.com/office/officeart/2005/8/layout/radial5"/>
    <dgm:cxn modelId="{C15EA8A6-66C9-4DC2-B3F5-E812EE79E315}" type="presOf" srcId="{029C283D-F374-4E47-AA06-0DA585F6EF07}" destId="{DE8C52A6-7241-4958-B296-6C4D06FF27CD}" srcOrd="1" destOrd="0" presId="urn:microsoft.com/office/officeart/2005/8/layout/radial5"/>
    <dgm:cxn modelId="{5999853E-81E5-4C22-8100-67F6E274751F}" srcId="{DFAC3EB4-B089-4F28-B212-EB6F8C000D62}" destId="{7A4B2C28-C1CF-45AF-B04D-834A3D80C3A8}" srcOrd="0" destOrd="0" parTransId="{18176A83-4E81-44D9-B0BB-168F1D6B857E}" sibTransId="{BF8B5E28-3105-442D-B5EB-62F558A25730}"/>
    <dgm:cxn modelId="{BCE5F7EB-18AD-4DBB-982A-F0E9F3D8A037}" type="presParOf" srcId="{C0469D06-43AB-4201-8657-2577EF7B723B}" destId="{25C7143B-D067-4473-AA50-2316C036652A}" srcOrd="0" destOrd="0" presId="urn:microsoft.com/office/officeart/2005/8/layout/radial5"/>
    <dgm:cxn modelId="{DDB1D547-C004-4559-8CCB-733D0337F8E4}" type="presParOf" srcId="{C0469D06-43AB-4201-8657-2577EF7B723B}" destId="{4E5711A8-F25D-4067-BE1F-48BCE69ADF8F}" srcOrd="1" destOrd="0" presId="urn:microsoft.com/office/officeart/2005/8/layout/radial5"/>
    <dgm:cxn modelId="{EFC2DEAE-C0CC-4C6B-8E13-FEB16ED61E53}" type="presParOf" srcId="{4E5711A8-F25D-4067-BE1F-48BCE69ADF8F}" destId="{1363DB9E-F904-48B0-91AE-6E7F421D4BDA}" srcOrd="0" destOrd="0" presId="urn:microsoft.com/office/officeart/2005/8/layout/radial5"/>
    <dgm:cxn modelId="{11AB635D-9781-4992-8C0A-211BFAC3E23B}" type="presParOf" srcId="{C0469D06-43AB-4201-8657-2577EF7B723B}" destId="{586AB2F5-7DB7-4213-9014-519B24AEC0FC}" srcOrd="2" destOrd="0" presId="urn:microsoft.com/office/officeart/2005/8/layout/radial5"/>
    <dgm:cxn modelId="{CB59C0E4-AA3F-42BD-A2B2-CBF05481B048}" type="presParOf" srcId="{C0469D06-43AB-4201-8657-2577EF7B723B}" destId="{81F6F223-9AA4-4227-A74E-D3BF6D2117B0}" srcOrd="3" destOrd="0" presId="urn:microsoft.com/office/officeart/2005/8/layout/radial5"/>
    <dgm:cxn modelId="{195C9866-6CE2-49DD-936A-F04F8D644CBE}" type="presParOf" srcId="{81F6F223-9AA4-4227-A74E-D3BF6D2117B0}" destId="{D81B231A-F0BE-49F6-9F4B-7F9D4E6967A4}" srcOrd="0" destOrd="0" presId="urn:microsoft.com/office/officeart/2005/8/layout/radial5"/>
    <dgm:cxn modelId="{7ADA848D-B57B-491F-B51A-BCEC7A978BEB}" type="presParOf" srcId="{C0469D06-43AB-4201-8657-2577EF7B723B}" destId="{C37E4C4A-2FD9-4C15-975F-D57F72A3F39C}" srcOrd="4" destOrd="0" presId="urn:microsoft.com/office/officeart/2005/8/layout/radial5"/>
    <dgm:cxn modelId="{4527752B-3D99-4C0C-A625-7EF35677D70D}" type="presParOf" srcId="{C0469D06-43AB-4201-8657-2577EF7B723B}" destId="{D2283803-49D6-4749-88BA-7186A429F31A}" srcOrd="5" destOrd="0" presId="urn:microsoft.com/office/officeart/2005/8/layout/radial5"/>
    <dgm:cxn modelId="{1C09C40B-94A9-4546-BD4A-0425D5F8683C}" type="presParOf" srcId="{D2283803-49D6-4749-88BA-7186A429F31A}" destId="{DE8C52A6-7241-4958-B296-6C4D06FF27CD}" srcOrd="0" destOrd="0" presId="urn:microsoft.com/office/officeart/2005/8/layout/radial5"/>
    <dgm:cxn modelId="{CF5D7D74-32CE-4702-B602-E549FB8CFD57}" type="presParOf" srcId="{C0469D06-43AB-4201-8657-2577EF7B723B}" destId="{CD879DE2-619F-4A5F-B4C0-0CD6932A86A8}" srcOrd="6" destOrd="0" presId="urn:microsoft.com/office/officeart/2005/8/layout/radial5"/>
    <dgm:cxn modelId="{33573F55-13DC-4C68-856A-38B1249D8D0A}" type="presParOf" srcId="{C0469D06-43AB-4201-8657-2577EF7B723B}" destId="{E6D35E6E-707C-4E52-8F3A-72160598808F}" srcOrd="7" destOrd="0" presId="urn:microsoft.com/office/officeart/2005/8/layout/radial5"/>
    <dgm:cxn modelId="{6036EDE8-EEC8-4424-AE63-3325E9C3FFFC}" type="presParOf" srcId="{E6D35E6E-707C-4E52-8F3A-72160598808F}" destId="{856F83B7-B09D-488A-83FD-DD9FB9A1096C}" srcOrd="0" destOrd="0" presId="urn:microsoft.com/office/officeart/2005/8/layout/radial5"/>
    <dgm:cxn modelId="{BC2C9E9F-DA05-4F05-91EF-2FABC062FC7E}" type="presParOf" srcId="{C0469D06-43AB-4201-8657-2577EF7B723B}" destId="{3CD34663-3F6D-4641-99D1-4AACB11AB1CC}" srcOrd="8" destOrd="0" presId="urn:microsoft.com/office/officeart/2005/8/layout/radial5"/>
    <dgm:cxn modelId="{22977F0C-DF5F-4C7F-A3A2-5FB2FDF1E5B5}" type="presParOf" srcId="{C0469D06-43AB-4201-8657-2577EF7B723B}" destId="{F97862FD-E2D3-449C-8459-C3B15AD08143}" srcOrd="9" destOrd="0" presId="urn:microsoft.com/office/officeart/2005/8/layout/radial5"/>
    <dgm:cxn modelId="{F3E8439F-E0C5-4D33-989F-8231F1156C60}" type="presParOf" srcId="{F97862FD-E2D3-449C-8459-C3B15AD08143}" destId="{2BF61F31-F5E7-4F99-BC12-CD4241D45863}" srcOrd="0" destOrd="0" presId="urn:microsoft.com/office/officeart/2005/8/layout/radial5"/>
    <dgm:cxn modelId="{0812B694-72B6-4FDA-B8A5-93937509640F}" type="presParOf" srcId="{C0469D06-43AB-4201-8657-2577EF7B723B}" destId="{5BCDF889-C04E-48C7-904C-30745D922F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C3EB4-B089-4F28-B212-EB6F8C000D6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B2C28-C1CF-45AF-B04D-834A3D80C3A8}">
      <dgm:prSet phldrT="[Text]" custT="1"/>
      <dgm:spPr>
        <a:solidFill>
          <a:srgbClr val="002060"/>
        </a:solidFill>
      </dgm:spPr>
      <dgm:t>
        <a:bodyPr/>
        <a:lstStyle/>
        <a:p>
          <a:r>
            <a:rPr lang="sr-Cyrl-RS" sz="2000" b="1" dirty="0" smtClean="0"/>
            <a:t>ДИМЕНЗИЈЕ КВАЛИТЕТА</a:t>
          </a:r>
          <a:endParaRPr lang="en-US" sz="2000" b="1" dirty="0"/>
        </a:p>
      </dgm:t>
    </dgm:pt>
    <dgm:pt modelId="{18176A83-4E81-44D9-B0BB-168F1D6B857E}" type="parTrans" cxnId="{5999853E-81E5-4C22-8100-67F6E274751F}">
      <dgm:prSet/>
      <dgm:spPr/>
      <dgm:t>
        <a:bodyPr/>
        <a:lstStyle/>
        <a:p>
          <a:endParaRPr lang="en-US"/>
        </a:p>
      </dgm:t>
    </dgm:pt>
    <dgm:pt modelId="{BF8B5E28-3105-442D-B5EB-62F558A25730}" type="sibTrans" cxnId="{5999853E-81E5-4C22-8100-67F6E274751F}">
      <dgm:prSet/>
      <dgm:spPr/>
      <dgm:t>
        <a:bodyPr/>
        <a:lstStyle/>
        <a:p>
          <a:endParaRPr lang="en-US"/>
        </a:p>
      </dgm:t>
    </dgm:pt>
    <dgm:pt modelId="{47B8F921-E640-45FE-9D2F-A22264215ED7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Релевантност</a:t>
          </a:r>
        </a:p>
      </dgm:t>
    </dgm:pt>
    <dgm:pt modelId="{A4543A3A-9E4C-480D-A579-540929E6C120}" type="parTrans" cxnId="{32E6FBD1-D8F3-4EC9-9E2F-1B28C4686C8C}">
      <dgm:prSet/>
      <dgm:spPr/>
      <dgm:t>
        <a:bodyPr/>
        <a:lstStyle/>
        <a:p>
          <a:endParaRPr lang="en-US"/>
        </a:p>
      </dgm:t>
    </dgm:pt>
    <dgm:pt modelId="{22B0AA27-BA88-4E1A-8554-42F6357B98E8}" type="sibTrans" cxnId="{32E6FBD1-D8F3-4EC9-9E2F-1B28C4686C8C}">
      <dgm:prSet/>
      <dgm:spPr/>
      <dgm:t>
        <a:bodyPr/>
        <a:lstStyle/>
        <a:p>
          <a:endParaRPr lang="en-US"/>
        </a:p>
      </dgm:t>
    </dgm:pt>
    <dgm:pt modelId="{B47A15A9-EC81-4088-89E0-2D2FBAD8602F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Тачност и поузданост</a:t>
          </a:r>
        </a:p>
      </dgm:t>
    </dgm:pt>
    <dgm:pt modelId="{E5CC34C6-5AAF-4924-B31F-8D8DBD0EC68F}" type="parTrans" cxnId="{E8817B9E-FAEA-4CC3-8882-E3F7FC53DC80}">
      <dgm:prSet/>
      <dgm:spPr/>
      <dgm:t>
        <a:bodyPr/>
        <a:lstStyle/>
        <a:p>
          <a:endParaRPr lang="en-US"/>
        </a:p>
      </dgm:t>
    </dgm:pt>
    <dgm:pt modelId="{93C9314E-D736-4E40-921D-E941C42806FB}" type="sibTrans" cxnId="{E8817B9E-FAEA-4CC3-8882-E3F7FC53DC80}">
      <dgm:prSet/>
      <dgm:spPr/>
      <dgm:t>
        <a:bodyPr/>
        <a:lstStyle/>
        <a:p>
          <a:endParaRPr lang="en-US"/>
        </a:p>
      </dgm:t>
    </dgm:pt>
    <dgm:pt modelId="{E141B763-F0A3-4688-849E-79DF22D5C673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1400" b="1" dirty="0" smtClean="0"/>
            <a:t>Правовременост и поштовање најављених рокова објављивања</a:t>
          </a:r>
        </a:p>
      </dgm:t>
    </dgm:pt>
    <dgm:pt modelId="{029C283D-F374-4E47-AA06-0DA585F6EF07}" type="parTrans" cxnId="{AC0C0485-8BB2-4CF3-AAF7-9E3FDA918E54}">
      <dgm:prSet/>
      <dgm:spPr/>
      <dgm:t>
        <a:bodyPr/>
        <a:lstStyle/>
        <a:p>
          <a:endParaRPr lang="en-US"/>
        </a:p>
      </dgm:t>
    </dgm:pt>
    <dgm:pt modelId="{F0D644A4-B12B-437B-B67F-A8B44E30C5CB}" type="sibTrans" cxnId="{AC0C0485-8BB2-4CF3-AAF7-9E3FDA918E54}">
      <dgm:prSet/>
      <dgm:spPr/>
      <dgm:t>
        <a:bodyPr/>
        <a:lstStyle/>
        <a:p>
          <a:endParaRPr lang="en-US"/>
        </a:p>
      </dgm:t>
    </dgm:pt>
    <dgm:pt modelId="{C1B50D75-8317-4D05-A218-BB5EBCEE986C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Кохерентност и упоредивост</a:t>
          </a:r>
        </a:p>
      </dgm:t>
    </dgm:pt>
    <dgm:pt modelId="{10C3F66B-3738-4CC6-B080-A96F27D7FBDD}" type="parTrans" cxnId="{7C605A8F-0874-451C-8D31-9BFD531987BF}">
      <dgm:prSet/>
      <dgm:spPr/>
      <dgm:t>
        <a:bodyPr/>
        <a:lstStyle/>
        <a:p>
          <a:endParaRPr lang="en-US"/>
        </a:p>
      </dgm:t>
    </dgm:pt>
    <dgm:pt modelId="{F062B667-03A9-49DC-8B96-3E8C55CAA095}" type="sibTrans" cxnId="{7C605A8F-0874-451C-8D31-9BFD531987BF}">
      <dgm:prSet/>
      <dgm:spPr/>
      <dgm:t>
        <a:bodyPr/>
        <a:lstStyle/>
        <a:p>
          <a:endParaRPr lang="en-US"/>
        </a:p>
      </dgm:t>
    </dgm:pt>
    <dgm:pt modelId="{FD282125-B77B-4BBA-8D5E-8799E9973E94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Доступност и разумљивост</a:t>
          </a:r>
        </a:p>
      </dgm:t>
    </dgm:pt>
    <dgm:pt modelId="{AAF05076-4F3B-477B-9B07-5DA9D0FE0ADE}" type="parTrans" cxnId="{735075EC-79B5-44F6-A363-71BC90CD4A1D}">
      <dgm:prSet/>
      <dgm:spPr/>
      <dgm:t>
        <a:bodyPr/>
        <a:lstStyle/>
        <a:p>
          <a:endParaRPr lang="en-US"/>
        </a:p>
      </dgm:t>
    </dgm:pt>
    <dgm:pt modelId="{C19CB024-E947-4D77-82CA-822EBBF9896D}" type="sibTrans" cxnId="{735075EC-79B5-44F6-A363-71BC90CD4A1D}">
      <dgm:prSet/>
      <dgm:spPr/>
      <dgm:t>
        <a:bodyPr/>
        <a:lstStyle/>
        <a:p>
          <a:endParaRPr lang="en-US"/>
        </a:p>
      </dgm:t>
    </dgm:pt>
    <dgm:pt modelId="{C0469D06-43AB-4201-8657-2577EF7B723B}" type="pres">
      <dgm:prSet presAssocID="{DFAC3EB4-B089-4F28-B212-EB6F8C000D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C7143B-D067-4473-AA50-2316C036652A}" type="pres">
      <dgm:prSet presAssocID="{7A4B2C28-C1CF-45AF-B04D-834A3D80C3A8}" presName="centerShape" presStyleLbl="node0" presStyleIdx="0" presStyleCnt="1" custScaleX="135724" custScaleY="64074" custLinFactNeighborX="-242" custLinFactNeighborY="-242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E5711A8-F25D-4067-BE1F-48BCE69ADF8F}" type="pres">
      <dgm:prSet presAssocID="{A4543A3A-9E4C-480D-A579-540929E6C120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363DB9E-F904-48B0-91AE-6E7F421D4BDA}" type="pres">
      <dgm:prSet presAssocID="{A4543A3A-9E4C-480D-A579-540929E6C12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86AB2F5-7DB7-4213-9014-519B24AEC0FC}" type="pres">
      <dgm:prSet presAssocID="{47B8F921-E640-45FE-9D2F-A22264215ED7}" presName="node" presStyleLbl="node1" presStyleIdx="0" presStyleCnt="5" custScaleX="130269" custScaleY="57368" custRadScaleRad="93249" custRadScaleInc="-8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1F6F223-9AA4-4227-A74E-D3BF6D2117B0}" type="pres">
      <dgm:prSet presAssocID="{E5CC34C6-5AAF-4924-B31F-8D8DBD0EC68F}" presName="parTrans" presStyleLbl="sibTrans2D1" presStyleIdx="1" presStyleCnt="5"/>
      <dgm:spPr/>
      <dgm:t>
        <a:bodyPr/>
        <a:lstStyle/>
        <a:p>
          <a:endParaRPr lang="en-US"/>
        </a:p>
      </dgm:t>
    </dgm:pt>
    <dgm:pt modelId="{D81B231A-F0BE-49F6-9F4B-7F9D4E6967A4}" type="pres">
      <dgm:prSet presAssocID="{E5CC34C6-5AAF-4924-B31F-8D8DBD0EC68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37E4C4A-2FD9-4C15-975F-D57F72A3F39C}" type="pres">
      <dgm:prSet presAssocID="{B47A15A9-EC81-4088-89E0-2D2FBAD8602F}" presName="node" presStyleLbl="node1" presStyleIdx="1" presStyleCnt="5" custScaleX="130269" custScaleY="57368" custRadScaleRad="123754" custRadScaleInc="91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2283803-49D6-4749-88BA-7186A429F31A}" type="pres">
      <dgm:prSet presAssocID="{029C283D-F374-4E47-AA06-0DA585F6EF0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E8C52A6-7241-4958-B296-6C4D06FF27CD}" type="pres">
      <dgm:prSet presAssocID="{029C283D-F374-4E47-AA06-0DA585F6EF0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D879DE2-619F-4A5F-B4C0-0CD6932A86A8}" type="pres">
      <dgm:prSet presAssocID="{E141B763-F0A3-4688-849E-79DF22D5C673}" presName="node" presStyleLbl="node1" presStyleIdx="2" presStyleCnt="5" custScaleX="130269" custScaleY="57368" custRadScaleRad="102894" custRadScaleInc="-86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6D35E6E-707C-4E52-8F3A-72160598808F}" type="pres">
      <dgm:prSet presAssocID="{10C3F66B-3738-4CC6-B080-A96F27D7FBDD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56F83B7-B09D-488A-83FD-DD9FB9A1096C}" type="pres">
      <dgm:prSet presAssocID="{10C3F66B-3738-4CC6-B080-A96F27D7FBD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CD34663-3F6D-4641-99D1-4AACB11AB1CC}" type="pres">
      <dgm:prSet presAssocID="{C1B50D75-8317-4D05-A218-BB5EBCEE986C}" presName="node" presStyleLbl="node1" presStyleIdx="3" presStyleCnt="5" custScaleX="130269" custScaleY="57368" custRadScaleRad="101260" custRadScaleInc="29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97862FD-E2D3-449C-8459-C3B15AD08143}" type="pres">
      <dgm:prSet presAssocID="{AAF05076-4F3B-477B-9B07-5DA9D0FE0AD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2BF61F31-F5E7-4F99-BC12-CD4241D45863}" type="pres">
      <dgm:prSet presAssocID="{AAF05076-4F3B-477B-9B07-5DA9D0FE0AD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BCDF889-C04E-48C7-904C-30745D922F6C}" type="pres">
      <dgm:prSet presAssocID="{FD282125-B77B-4BBA-8D5E-8799E9973E94}" presName="node" presStyleLbl="node1" presStyleIdx="4" presStyleCnt="5" custScaleX="130269" custScaleY="57368" custRadScaleRad="126143" custRadScaleInc="-102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C605A8F-0874-451C-8D31-9BFD531987BF}" srcId="{7A4B2C28-C1CF-45AF-B04D-834A3D80C3A8}" destId="{C1B50D75-8317-4D05-A218-BB5EBCEE986C}" srcOrd="3" destOrd="0" parTransId="{10C3F66B-3738-4CC6-B080-A96F27D7FBDD}" sibTransId="{F062B667-03A9-49DC-8B96-3E8C55CAA095}"/>
    <dgm:cxn modelId="{AC0C0485-8BB2-4CF3-AAF7-9E3FDA918E54}" srcId="{7A4B2C28-C1CF-45AF-B04D-834A3D80C3A8}" destId="{E141B763-F0A3-4688-849E-79DF22D5C673}" srcOrd="2" destOrd="0" parTransId="{029C283D-F374-4E47-AA06-0DA585F6EF07}" sibTransId="{F0D644A4-B12B-437B-B67F-A8B44E30C5CB}"/>
    <dgm:cxn modelId="{C5AEAA93-6E03-436D-944A-9FE915D7D44D}" type="presOf" srcId="{A4543A3A-9E4C-480D-A579-540929E6C120}" destId="{1363DB9E-F904-48B0-91AE-6E7F421D4BDA}" srcOrd="1" destOrd="0" presId="urn:microsoft.com/office/officeart/2005/8/layout/radial5"/>
    <dgm:cxn modelId="{A0301691-69E4-4A4D-ABED-04C8AF5F49BA}" type="presOf" srcId="{DFAC3EB4-B089-4F28-B212-EB6F8C000D62}" destId="{C0469D06-43AB-4201-8657-2577EF7B723B}" srcOrd="0" destOrd="0" presId="urn:microsoft.com/office/officeart/2005/8/layout/radial5"/>
    <dgm:cxn modelId="{129E072E-D99C-4351-BDB3-664EEC59D691}" type="presOf" srcId="{A4543A3A-9E4C-480D-A579-540929E6C120}" destId="{4E5711A8-F25D-4067-BE1F-48BCE69ADF8F}" srcOrd="0" destOrd="0" presId="urn:microsoft.com/office/officeart/2005/8/layout/radial5"/>
    <dgm:cxn modelId="{735075EC-79B5-44F6-A363-71BC90CD4A1D}" srcId="{7A4B2C28-C1CF-45AF-B04D-834A3D80C3A8}" destId="{FD282125-B77B-4BBA-8D5E-8799E9973E94}" srcOrd="4" destOrd="0" parTransId="{AAF05076-4F3B-477B-9B07-5DA9D0FE0ADE}" sibTransId="{C19CB024-E947-4D77-82CA-822EBBF9896D}"/>
    <dgm:cxn modelId="{65638D0B-337E-4601-9C45-120A5672F332}" type="presOf" srcId="{AAF05076-4F3B-477B-9B07-5DA9D0FE0ADE}" destId="{2BF61F31-F5E7-4F99-BC12-CD4241D45863}" srcOrd="1" destOrd="0" presId="urn:microsoft.com/office/officeart/2005/8/layout/radial5"/>
    <dgm:cxn modelId="{541B3B55-2344-48DD-A0D9-9CD188900CF7}" type="presOf" srcId="{47B8F921-E640-45FE-9D2F-A22264215ED7}" destId="{586AB2F5-7DB7-4213-9014-519B24AEC0FC}" srcOrd="0" destOrd="0" presId="urn:microsoft.com/office/officeart/2005/8/layout/radial5"/>
    <dgm:cxn modelId="{7A2D94C8-71A5-4A4A-A8C2-72F51FF86D1B}" type="presOf" srcId="{E141B763-F0A3-4688-849E-79DF22D5C673}" destId="{CD879DE2-619F-4A5F-B4C0-0CD6932A86A8}" srcOrd="0" destOrd="0" presId="urn:microsoft.com/office/officeart/2005/8/layout/radial5"/>
    <dgm:cxn modelId="{32E6FBD1-D8F3-4EC9-9E2F-1B28C4686C8C}" srcId="{7A4B2C28-C1CF-45AF-B04D-834A3D80C3A8}" destId="{47B8F921-E640-45FE-9D2F-A22264215ED7}" srcOrd="0" destOrd="0" parTransId="{A4543A3A-9E4C-480D-A579-540929E6C120}" sibTransId="{22B0AA27-BA88-4E1A-8554-42F6357B98E8}"/>
    <dgm:cxn modelId="{ED2E1355-75BE-4066-97E0-4AAE1E00358F}" type="presOf" srcId="{10C3F66B-3738-4CC6-B080-A96F27D7FBDD}" destId="{856F83B7-B09D-488A-83FD-DD9FB9A1096C}" srcOrd="1" destOrd="0" presId="urn:microsoft.com/office/officeart/2005/8/layout/radial5"/>
    <dgm:cxn modelId="{7BBB95F6-FE6D-49ED-8A76-700F0135B867}" type="presOf" srcId="{7A4B2C28-C1CF-45AF-B04D-834A3D80C3A8}" destId="{25C7143B-D067-4473-AA50-2316C036652A}" srcOrd="0" destOrd="0" presId="urn:microsoft.com/office/officeart/2005/8/layout/radial5"/>
    <dgm:cxn modelId="{16BEFF7A-4A24-47B5-B9BD-1806CA61E985}" type="presOf" srcId="{029C283D-F374-4E47-AA06-0DA585F6EF07}" destId="{DE8C52A6-7241-4958-B296-6C4D06FF27CD}" srcOrd="1" destOrd="0" presId="urn:microsoft.com/office/officeart/2005/8/layout/radial5"/>
    <dgm:cxn modelId="{93A41775-3FCE-47D7-9DA0-840A5C41CBAB}" type="presOf" srcId="{FD282125-B77B-4BBA-8D5E-8799E9973E94}" destId="{5BCDF889-C04E-48C7-904C-30745D922F6C}" srcOrd="0" destOrd="0" presId="urn:microsoft.com/office/officeart/2005/8/layout/radial5"/>
    <dgm:cxn modelId="{654BBBB2-3393-4282-9E4E-C58DC7084CFB}" type="presOf" srcId="{10C3F66B-3738-4CC6-B080-A96F27D7FBDD}" destId="{E6D35E6E-707C-4E52-8F3A-72160598808F}" srcOrd="0" destOrd="0" presId="urn:microsoft.com/office/officeart/2005/8/layout/radial5"/>
    <dgm:cxn modelId="{EE2F4017-C812-498B-B595-68F5ACD1BFAB}" type="presOf" srcId="{C1B50D75-8317-4D05-A218-BB5EBCEE986C}" destId="{3CD34663-3F6D-4641-99D1-4AACB11AB1CC}" srcOrd="0" destOrd="0" presId="urn:microsoft.com/office/officeart/2005/8/layout/radial5"/>
    <dgm:cxn modelId="{7D6B6D03-C65C-4DC6-9D6B-FBB90574AD3B}" type="presOf" srcId="{B47A15A9-EC81-4088-89E0-2D2FBAD8602F}" destId="{C37E4C4A-2FD9-4C15-975F-D57F72A3F39C}" srcOrd="0" destOrd="0" presId="urn:microsoft.com/office/officeart/2005/8/layout/radial5"/>
    <dgm:cxn modelId="{972217A1-9284-4C27-A340-885F3BD904A2}" type="presOf" srcId="{AAF05076-4F3B-477B-9B07-5DA9D0FE0ADE}" destId="{F97862FD-E2D3-449C-8459-C3B15AD08143}" srcOrd="0" destOrd="0" presId="urn:microsoft.com/office/officeart/2005/8/layout/radial5"/>
    <dgm:cxn modelId="{3717FDC7-D840-4FAC-A6F7-7DCEBE6F646A}" type="presOf" srcId="{E5CC34C6-5AAF-4924-B31F-8D8DBD0EC68F}" destId="{81F6F223-9AA4-4227-A74E-D3BF6D2117B0}" srcOrd="0" destOrd="0" presId="urn:microsoft.com/office/officeart/2005/8/layout/radial5"/>
    <dgm:cxn modelId="{E8817B9E-FAEA-4CC3-8882-E3F7FC53DC80}" srcId="{7A4B2C28-C1CF-45AF-B04D-834A3D80C3A8}" destId="{B47A15A9-EC81-4088-89E0-2D2FBAD8602F}" srcOrd="1" destOrd="0" parTransId="{E5CC34C6-5AAF-4924-B31F-8D8DBD0EC68F}" sibTransId="{93C9314E-D736-4E40-921D-E941C42806FB}"/>
    <dgm:cxn modelId="{5999853E-81E5-4C22-8100-67F6E274751F}" srcId="{DFAC3EB4-B089-4F28-B212-EB6F8C000D62}" destId="{7A4B2C28-C1CF-45AF-B04D-834A3D80C3A8}" srcOrd="0" destOrd="0" parTransId="{18176A83-4E81-44D9-B0BB-168F1D6B857E}" sibTransId="{BF8B5E28-3105-442D-B5EB-62F558A25730}"/>
    <dgm:cxn modelId="{39E03762-5144-4998-B871-4F0B40396FB4}" type="presOf" srcId="{029C283D-F374-4E47-AA06-0DA585F6EF07}" destId="{D2283803-49D6-4749-88BA-7186A429F31A}" srcOrd="0" destOrd="0" presId="urn:microsoft.com/office/officeart/2005/8/layout/radial5"/>
    <dgm:cxn modelId="{2990168B-27F3-4360-99EB-7455333C87CC}" type="presOf" srcId="{E5CC34C6-5AAF-4924-B31F-8D8DBD0EC68F}" destId="{D81B231A-F0BE-49F6-9F4B-7F9D4E6967A4}" srcOrd="1" destOrd="0" presId="urn:microsoft.com/office/officeart/2005/8/layout/radial5"/>
    <dgm:cxn modelId="{FDF98E17-9936-4443-8F0E-89A915260BFD}" type="presParOf" srcId="{C0469D06-43AB-4201-8657-2577EF7B723B}" destId="{25C7143B-D067-4473-AA50-2316C036652A}" srcOrd="0" destOrd="0" presId="urn:microsoft.com/office/officeart/2005/8/layout/radial5"/>
    <dgm:cxn modelId="{EAB7EA10-1D1F-4A81-A298-4F21EDDE465D}" type="presParOf" srcId="{C0469D06-43AB-4201-8657-2577EF7B723B}" destId="{4E5711A8-F25D-4067-BE1F-48BCE69ADF8F}" srcOrd="1" destOrd="0" presId="urn:microsoft.com/office/officeart/2005/8/layout/radial5"/>
    <dgm:cxn modelId="{C0F8C059-3748-4EC9-899E-C773DBB8127D}" type="presParOf" srcId="{4E5711A8-F25D-4067-BE1F-48BCE69ADF8F}" destId="{1363DB9E-F904-48B0-91AE-6E7F421D4BDA}" srcOrd="0" destOrd="0" presId="urn:microsoft.com/office/officeart/2005/8/layout/radial5"/>
    <dgm:cxn modelId="{02403B5C-C36D-4A58-A17B-3082AB6EF7C9}" type="presParOf" srcId="{C0469D06-43AB-4201-8657-2577EF7B723B}" destId="{586AB2F5-7DB7-4213-9014-519B24AEC0FC}" srcOrd="2" destOrd="0" presId="urn:microsoft.com/office/officeart/2005/8/layout/radial5"/>
    <dgm:cxn modelId="{308944D4-84D1-4F66-9392-56E83F5F7ECE}" type="presParOf" srcId="{C0469D06-43AB-4201-8657-2577EF7B723B}" destId="{81F6F223-9AA4-4227-A74E-D3BF6D2117B0}" srcOrd="3" destOrd="0" presId="urn:microsoft.com/office/officeart/2005/8/layout/radial5"/>
    <dgm:cxn modelId="{C4AC39FC-D7B8-4071-BF98-D6B3F30C6051}" type="presParOf" srcId="{81F6F223-9AA4-4227-A74E-D3BF6D2117B0}" destId="{D81B231A-F0BE-49F6-9F4B-7F9D4E6967A4}" srcOrd="0" destOrd="0" presId="urn:microsoft.com/office/officeart/2005/8/layout/radial5"/>
    <dgm:cxn modelId="{F0886D52-C5F0-44A2-9CB3-FEC0C48FAFEA}" type="presParOf" srcId="{C0469D06-43AB-4201-8657-2577EF7B723B}" destId="{C37E4C4A-2FD9-4C15-975F-D57F72A3F39C}" srcOrd="4" destOrd="0" presId="urn:microsoft.com/office/officeart/2005/8/layout/radial5"/>
    <dgm:cxn modelId="{77C3E49D-44D5-4542-AC6A-EFF8969BF95A}" type="presParOf" srcId="{C0469D06-43AB-4201-8657-2577EF7B723B}" destId="{D2283803-49D6-4749-88BA-7186A429F31A}" srcOrd="5" destOrd="0" presId="urn:microsoft.com/office/officeart/2005/8/layout/radial5"/>
    <dgm:cxn modelId="{556188EE-53BD-4DB8-BC30-842E8D4CAE93}" type="presParOf" srcId="{D2283803-49D6-4749-88BA-7186A429F31A}" destId="{DE8C52A6-7241-4958-B296-6C4D06FF27CD}" srcOrd="0" destOrd="0" presId="urn:microsoft.com/office/officeart/2005/8/layout/radial5"/>
    <dgm:cxn modelId="{B0A02E8C-ED95-452B-9984-976B3670EEEF}" type="presParOf" srcId="{C0469D06-43AB-4201-8657-2577EF7B723B}" destId="{CD879DE2-619F-4A5F-B4C0-0CD6932A86A8}" srcOrd="6" destOrd="0" presId="urn:microsoft.com/office/officeart/2005/8/layout/radial5"/>
    <dgm:cxn modelId="{62ECAE2A-97A9-4215-B12B-5A93D8B483F0}" type="presParOf" srcId="{C0469D06-43AB-4201-8657-2577EF7B723B}" destId="{E6D35E6E-707C-4E52-8F3A-72160598808F}" srcOrd="7" destOrd="0" presId="urn:microsoft.com/office/officeart/2005/8/layout/radial5"/>
    <dgm:cxn modelId="{EB9B67BA-C2D6-4488-8DF6-17678F203ED7}" type="presParOf" srcId="{E6D35E6E-707C-4E52-8F3A-72160598808F}" destId="{856F83B7-B09D-488A-83FD-DD9FB9A1096C}" srcOrd="0" destOrd="0" presId="urn:microsoft.com/office/officeart/2005/8/layout/radial5"/>
    <dgm:cxn modelId="{64CD0141-17D2-47A3-86C6-3A0AC94F11BE}" type="presParOf" srcId="{C0469D06-43AB-4201-8657-2577EF7B723B}" destId="{3CD34663-3F6D-4641-99D1-4AACB11AB1CC}" srcOrd="8" destOrd="0" presId="urn:microsoft.com/office/officeart/2005/8/layout/radial5"/>
    <dgm:cxn modelId="{E5113F4F-0B77-420E-8D26-F2DC624B523D}" type="presParOf" srcId="{C0469D06-43AB-4201-8657-2577EF7B723B}" destId="{F97862FD-E2D3-449C-8459-C3B15AD08143}" srcOrd="9" destOrd="0" presId="urn:microsoft.com/office/officeart/2005/8/layout/radial5"/>
    <dgm:cxn modelId="{3230D5AB-F1E2-455E-980A-59A1F9474870}" type="presParOf" srcId="{F97862FD-E2D3-449C-8459-C3B15AD08143}" destId="{2BF61F31-F5E7-4F99-BC12-CD4241D45863}" srcOrd="0" destOrd="0" presId="urn:microsoft.com/office/officeart/2005/8/layout/radial5"/>
    <dgm:cxn modelId="{3759AF6D-74E7-4D7E-AA12-B33BE9C27F6F}" type="presParOf" srcId="{C0469D06-43AB-4201-8657-2577EF7B723B}" destId="{5BCDF889-C04E-48C7-904C-30745D922F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AC3EB4-B089-4F28-B212-EB6F8C000D6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B2C28-C1CF-45AF-B04D-834A3D80C3A8}">
      <dgm:prSet phldrT="[Text]" custT="1"/>
      <dgm:spPr>
        <a:solidFill>
          <a:srgbClr val="002060"/>
        </a:solidFill>
      </dgm:spPr>
      <dgm:t>
        <a:bodyPr/>
        <a:lstStyle/>
        <a:p>
          <a:r>
            <a:rPr lang="sr-Cyrl-RS" sz="2000" b="1" dirty="0" smtClean="0"/>
            <a:t>ДИМЕНЗИЈЕ КВАЛИТЕТА</a:t>
          </a:r>
          <a:endParaRPr lang="en-US" sz="2000" b="1" dirty="0"/>
        </a:p>
      </dgm:t>
    </dgm:pt>
    <dgm:pt modelId="{18176A83-4E81-44D9-B0BB-168F1D6B857E}" type="parTrans" cxnId="{5999853E-81E5-4C22-8100-67F6E274751F}">
      <dgm:prSet/>
      <dgm:spPr/>
      <dgm:t>
        <a:bodyPr/>
        <a:lstStyle/>
        <a:p>
          <a:endParaRPr lang="en-US"/>
        </a:p>
      </dgm:t>
    </dgm:pt>
    <dgm:pt modelId="{BF8B5E28-3105-442D-B5EB-62F558A25730}" type="sibTrans" cxnId="{5999853E-81E5-4C22-8100-67F6E274751F}">
      <dgm:prSet/>
      <dgm:spPr/>
      <dgm:t>
        <a:bodyPr/>
        <a:lstStyle/>
        <a:p>
          <a:endParaRPr lang="en-US"/>
        </a:p>
      </dgm:t>
    </dgm:pt>
    <dgm:pt modelId="{47B8F921-E640-45FE-9D2F-A22264215ED7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Релевантност</a:t>
          </a:r>
        </a:p>
      </dgm:t>
    </dgm:pt>
    <dgm:pt modelId="{A4543A3A-9E4C-480D-A579-540929E6C120}" type="parTrans" cxnId="{32E6FBD1-D8F3-4EC9-9E2F-1B28C4686C8C}">
      <dgm:prSet/>
      <dgm:spPr/>
      <dgm:t>
        <a:bodyPr/>
        <a:lstStyle/>
        <a:p>
          <a:endParaRPr lang="en-US"/>
        </a:p>
      </dgm:t>
    </dgm:pt>
    <dgm:pt modelId="{22B0AA27-BA88-4E1A-8554-42F6357B98E8}" type="sibTrans" cxnId="{32E6FBD1-D8F3-4EC9-9E2F-1B28C4686C8C}">
      <dgm:prSet/>
      <dgm:spPr/>
      <dgm:t>
        <a:bodyPr/>
        <a:lstStyle/>
        <a:p>
          <a:endParaRPr lang="en-US"/>
        </a:p>
      </dgm:t>
    </dgm:pt>
    <dgm:pt modelId="{B47A15A9-EC81-4088-89E0-2D2FBAD8602F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Тачност и поузданост</a:t>
          </a:r>
        </a:p>
      </dgm:t>
    </dgm:pt>
    <dgm:pt modelId="{E5CC34C6-5AAF-4924-B31F-8D8DBD0EC68F}" type="parTrans" cxnId="{E8817B9E-FAEA-4CC3-8882-E3F7FC53DC80}">
      <dgm:prSet/>
      <dgm:spPr/>
      <dgm:t>
        <a:bodyPr/>
        <a:lstStyle/>
        <a:p>
          <a:endParaRPr lang="en-US"/>
        </a:p>
      </dgm:t>
    </dgm:pt>
    <dgm:pt modelId="{93C9314E-D736-4E40-921D-E941C42806FB}" type="sibTrans" cxnId="{E8817B9E-FAEA-4CC3-8882-E3F7FC53DC80}">
      <dgm:prSet/>
      <dgm:spPr/>
      <dgm:t>
        <a:bodyPr/>
        <a:lstStyle/>
        <a:p>
          <a:endParaRPr lang="en-US"/>
        </a:p>
      </dgm:t>
    </dgm:pt>
    <dgm:pt modelId="{E141B763-F0A3-4688-849E-79DF22D5C673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1400" b="1" dirty="0" smtClean="0"/>
            <a:t>Правовременост и поштовање најављених рокова објављивања</a:t>
          </a:r>
        </a:p>
      </dgm:t>
    </dgm:pt>
    <dgm:pt modelId="{029C283D-F374-4E47-AA06-0DA585F6EF07}" type="parTrans" cxnId="{AC0C0485-8BB2-4CF3-AAF7-9E3FDA918E54}">
      <dgm:prSet/>
      <dgm:spPr/>
      <dgm:t>
        <a:bodyPr/>
        <a:lstStyle/>
        <a:p>
          <a:endParaRPr lang="en-US"/>
        </a:p>
      </dgm:t>
    </dgm:pt>
    <dgm:pt modelId="{F0D644A4-B12B-437B-B67F-A8B44E30C5CB}" type="sibTrans" cxnId="{AC0C0485-8BB2-4CF3-AAF7-9E3FDA918E54}">
      <dgm:prSet/>
      <dgm:spPr/>
      <dgm:t>
        <a:bodyPr/>
        <a:lstStyle/>
        <a:p>
          <a:endParaRPr lang="en-US"/>
        </a:p>
      </dgm:t>
    </dgm:pt>
    <dgm:pt modelId="{C1B50D75-8317-4D05-A218-BB5EBCEE986C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Кохерентност и упоредивост</a:t>
          </a:r>
        </a:p>
      </dgm:t>
    </dgm:pt>
    <dgm:pt modelId="{10C3F66B-3738-4CC6-B080-A96F27D7FBDD}" type="parTrans" cxnId="{7C605A8F-0874-451C-8D31-9BFD531987BF}">
      <dgm:prSet/>
      <dgm:spPr/>
      <dgm:t>
        <a:bodyPr/>
        <a:lstStyle/>
        <a:p>
          <a:endParaRPr lang="en-US"/>
        </a:p>
      </dgm:t>
    </dgm:pt>
    <dgm:pt modelId="{F062B667-03A9-49DC-8B96-3E8C55CAA095}" type="sibTrans" cxnId="{7C605A8F-0874-451C-8D31-9BFD531987BF}">
      <dgm:prSet/>
      <dgm:spPr/>
      <dgm:t>
        <a:bodyPr/>
        <a:lstStyle/>
        <a:p>
          <a:endParaRPr lang="en-US"/>
        </a:p>
      </dgm:t>
    </dgm:pt>
    <dgm:pt modelId="{FD282125-B77B-4BBA-8D5E-8799E9973E94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Доступност и разумљивост</a:t>
          </a:r>
        </a:p>
      </dgm:t>
    </dgm:pt>
    <dgm:pt modelId="{AAF05076-4F3B-477B-9B07-5DA9D0FE0ADE}" type="parTrans" cxnId="{735075EC-79B5-44F6-A363-71BC90CD4A1D}">
      <dgm:prSet/>
      <dgm:spPr/>
      <dgm:t>
        <a:bodyPr/>
        <a:lstStyle/>
        <a:p>
          <a:endParaRPr lang="en-US"/>
        </a:p>
      </dgm:t>
    </dgm:pt>
    <dgm:pt modelId="{C19CB024-E947-4D77-82CA-822EBBF9896D}" type="sibTrans" cxnId="{735075EC-79B5-44F6-A363-71BC90CD4A1D}">
      <dgm:prSet/>
      <dgm:spPr/>
      <dgm:t>
        <a:bodyPr/>
        <a:lstStyle/>
        <a:p>
          <a:endParaRPr lang="en-US"/>
        </a:p>
      </dgm:t>
    </dgm:pt>
    <dgm:pt modelId="{C0469D06-43AB-4201-8657-2577EF7B723B}" type="pres">
      <dgm:prSet presAssocID="{DFAC3EB4-B089-4F28-B212-EB6F8C000D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C7143B-D067-4473-AA50-2316C036652A}" type="pres">
      <dgm:prSet presAssocID="{7A4B2C28-C1CF-45AF-B04D-834A3D80C3A8}" presName="centerShape" presStyleLbl="node0" presStyleIdx="0" presStyleCnt="1" custScaleX="135724" custScaleY="64074" custLinFactNeighborX="-242" custLinFactNeighborY="-242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E5711A8-F25D-4067-BE1F-48BCE69ADF8F}" type="pres">
      <dgm:prSet presAssocID="{A4543A3A-9E4C-480D-A579-540929E6C120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363DB9E-F904-48B0-91AE-6E7F421D4BDA}" type="pres">
      <dgm:prSet presAssocID="{A4543A3A-9E4C-480D-A579-540929E6C12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86AB2F5-7DB7-4213-9014-519B24AEC0FC}" type="pres">
      <dgm:prSet presAssocID="{47B8F921-E640-45FE-9D2F-A22264215ED7}" presName="node" presStyleLbl="node1" presStyleIdx="0" presStyleCnt="5" custScaleX="130269" custScaleY="57368" custRadScaleRad="93249" custRadScaleInc="-8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1F6F223-9AA4-4227-A74E-D3BF6D2117B0}" type="pres">
      <dgm:prSet presAssocID="{E5CC34C6-5AAF-4924-B31F-8D8DBD0EC68F}" presName="parTrans" presStyleLbl="sibTrans2D1" presStyleIdx="1" presStyleCnt="5"/>
      <dgm:spPr/>
      <dgm:t>
        <a:bodyPr/>
        <a:lstStyle/>
        <a:p>
          <a:endParaRPr lang="en-US"/>
        </a:p>
      </dgm:t>
    </dgm:pt>
    <dgm:pt modelId="{D81B231A-F0BE-49F6-9F4B-7F9D4E6967A4}" type="pres">
      <dgm:prSet presAssocID="{E5CC34C6-5AAF-4924-B31F-8D8DBD0EC68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37E4C4A-2FD9-4C15-975F-D57F72A3F39C}" type="pres">
      <dgm:prSet presAssocID="{B47A15A9-EC81-4088-89E0-2D2FBAD8602F}" presName="node" presStyleLbl="node1" presStyleIdx="1" presStyleCnt="5" custScaleX="130269" custScaleY="57368" custRadScaleRad="123754" custRadScaleInc="91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2283803-49D6-4749-88BA-7186A429F31A}" type="pres">
      <dgm:prSet presAssocID="{029C283D-F374-4E47-AA06-0DA585F6EF0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E8C52A6-7241-4958-B296-6C4D06FF27CD}" type="pres">
      <dgm:prSet presAssocID="{029C283D-F374-4E47-AA06-0DA585F6EF0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D879DE2-619F-4A5F-B4C0-0CD6932A86A8}" type="pres">
      <dgm:prSet presAssocID="{E141B763-F0A3-4688-849E-79DF22D5C673}" presName="node" presStyleLbl="node1" presStyleIdx="2" presStyleCnt="5" custScaleX="130269" custScaleY="57368" custRadScaleRad="102894" custRadScaleInc="-86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6D35E6E-707C-4E52-8F3A-72160598808F}" type="pres">
      <dgm:prSet presAssocID="{10C3F66B-3738-4CC6-B080-A96F27D7FBDD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56F83B7-B09D-488A-83FD-DD9FB9A1096C}" type="pres">
      <dgm:prSet presAssocID="{10C3F66B-3738-4CC6-B080-A96F27D7FBD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CD34663-3F6D-4641-99D1-4AACB11AB1CC}" type="pres">
      <dgm:prSet presAssocID="{C1B50D75-8317-4D05-A218-BB5EBCEE986C}" presName="node" presStyleLbl="node1" presStyleIdx="3" presStyleCnt="5" custScaleX="130269" custScaleY="57368" custRadScaleRad="101260" custRadScaleInc="29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97862FD-E2D3-449C-8459-C3B15AD08143}" type="pres">
      <dgm:prSet presAssocID="{AAF05076-4F3B-477B-9B07-5DA9D0FE0AD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2BF61F31-F5E7-4F99-BC12-CD4241D45863}" type="pres">
      <dgm:prSet presAssocID="{AAF05076-4F3B-477B-9B07-5DA9D0FE0AD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BCDF889-C04E-48C7-904C-30745D922F6C}" type="pres">
      <dgm:prSet presAssocID="{FD282125-B77B-4BBA-8D5E-8799E9973E94}" presName="node" presStyleLbl="node1" presStyleIdx="4" presStyleCnt="5" custScaleX="130269" custScaleY="57368" custRadScaleRad="126143" custRadScaleInc="-102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12D2EFE3-ABDF-4B26-8410-6C2D422EE5AB}" type="presOf" srcId="{AAF05076-4F3B-477B-9B07-5DA9D0FE0ADE}" destId="{F97862FD-E2D3-449C-8459-C3B15AD08143}" srcOrd="0" destOrd="0" presId="urn:microsoft.com/office/officeart/2005/8/layout/radial5"/>
    <dgm:cxn modelId="{735075EC-79B5-44F6-A363-71BC90CD4A1D}" srcId="{7A4B2C28-C1CF-45AF-B04D-834A3D80C3A8}" destId="{FD282125-B77B-4BBA-8D5E-8799E9973E94}" srcOrd="4" destOrd="0" parTransId="{AAF05076-4F3B-477B-9B07-5DA9D0FE0ADE}" sibTransId="{C19CB024-E947-4D77-82CA-822EBBF9896D}"/>
    <dgm:cxn modelId="{32E6FBD1-D8F3-4EC9-9E2F-1B28C4686C8C}" srcId="{7A4B2C28-C1CF-45AF-B04D-834A3D80C3A8}" destId="{47B8F921-E640-45FE-9D2F-A22264215ED7}" srcOrd="0" destOrd="0" parTransId="{A4543A3A-9E4C-480D-A579-540929E6C120}" sibTransId="{22B0AA27-BA88-4E1A-8554-42F6357B98E8}"/>
    <dgm:cxn modelId="{E8817B9E-FAEA-4CC3-8882-E3F7FC53DC80}" srcId="{7A4B2C28-C1CF-45AF-B04D-834A3D80C3A8}" destId="{B47A15A9-EC81-4088-89E0-2D2FBAD8602F}" srcOrd="1" destOrd="0" parTransId="{E5CC34C6-5AAF-4924-B31F-8D8DBD0EC68F}" sibTransId="{93C9314E-D736-4E40-921D-E941C42806FB}"/>
    <dgm:cxn modelId="{C84AC307-2718-453C-836A-C9DACB3981D5}" type="presOf" srcId="{A4543A3A-9E4C-480D-A579-540929E6C120}" destId="{1363DB9E-F904-48B0-91AE-6E7F421D4BDA}" srcOrd="1" destOrd="0" presId="urn:microsoft.com/office/officeart/2005/8/layout/radial5"/>
    <dgm:cxn modelId="{A5012A46-2021-4F77-B890-0684286140D0}" type="presOf" srcId="{AAF05076-4F3B-477B-9B07-5DA9D0FE0ADE}" destId="{2BF61F31-F5E7-4F99-BC12-CD4241D45863}" srcOrd="1" destOrd="0" presId="urn:microsoft.com/office/officeart/2005/8/layout/radial5"/>
    <dgm:cxn modelId="{5999853E-81E5-4C22-8100-67F6E274751F}" srcId="{DFAC3EB4-B089-4F28-B212-EB6F8C000D62}" destId="{7A4B2C28-C1CF-45AF-B04D-834A3D80C3A8}" srcOrd="0" destOrd="0" parTransId="{18176A83-4E81-44D9-B0BB-168F1D6B857E}" sibTransId="{BF8B5E28-3105-442D-B5EB-62F558A25730}"/>
    <dgm:cxn modelId="{172E53B8-DD8B-4E3B-9E4E-0F42B83C848F}" type="presOf" srcId="{C1B50D75-8317-4D05-A218-BB5EBCEE986C}" destId="{3CD34663-3F6D-4641-99D1-4AACB11AB1CC}" srcOrd="0" destOrd="0" presId="urn:microsoft.com/office/officeart/2005/8/layout/radial5"/>
    <dgm:cxn modelId="{E634B258-1A64-428E-9C11-A3E3F923EE73}" type="presOf" srcId="{FD282125-B77B-4BBA-8D5E-8799E9973E94}" destId="{5BCDF889-C04E-48C7-904C-30745D922F6C}" srcOrd="0" destOrd="0" presId="urn:microsoft.com/office/officeart/2005/8/layout/radial5"/>
    <dgm:cxn modelId="{6EDF00BD-389A-4EC9-BF19-011BB48A9E71}" type="presOf" srcId="{10C3F66B-3738-4CC6-B080-A96F27D7FBDD}" destId="{E6D35E6E-707C-4E52-8F3A-72160598808F}" srcOrd="0" destOrd="0" presId="urn:microsoft.com/office/officeart/2005/8/layout/radial5"/>
    <dgm:cxn modelId="{AC0C0485-8BB2-4CF3-AAF7-9E3FDA918E54}" srcId="{7A4B2C28-C1CF-45AF-B04D-834A3D80C3A8}" destId="{E141B763-F0A3-4688-849E-79DF22D5C673}" srcOrd="2" destOrd="0" parTransId="{029C283D-F374-4E47-AA06-0DA585F6EF07}" sibTransId="{F0D644A4-B12B-437B-B67F-A8B44E30C5CB}"/>
    <dgm:cxn modelId="{A68EB6BC-1100-46B0-94E4-7E67311537B4}" type="presOf" srcId="{DFAC3EB4-B089-4F28-B212-EB6F8C000D62}" destId="{C0469D06-43AB-4201-8657-2577EF7B723B}" srcOrd="0" destOrd="0" presId="urn:microsoft.com/office/officeart/2005/8/layout/radial5"/>
    <dgm:cxn modelId="{72D66D66-20CE-4C0B-A2E6-F692B96338DF}" type="presOf" srcId="{10C3F66B-3738-4CC6-B080-A96F27D7FBDD}" destId="{856F83B7-B09D-488A-83FD-DD9FB9A1096C}" srcOrd="1" destOrd="0" presId="urn:microsoft.com/office/officeart/2005/8/layout/radial5"/>
    <dgm:cxn modelId="{DDC3F1A7-AFAA-4EC3-BB76-B649D4FC7CD8}" type="presOf" srcId="{B47A15A9-EC81-4088-89E0-2D2FBAD8602F}" destId="{C37E4C4A-2FD9-4C15-975F-D57F72A3F39C}" srcOrd="0" destOrd="0" presId="urn:microsoft.com/office/officeart/2005/8/layout/radial5"/>
    <dgm:cxn modelId="{2CFDEB31-6F1A-40C1-8E88-A3182830B1EA}" type="presOf" srcId="{E5CC34C6-5AAF-4924-B31F-8D8DBD0EC68F}" destId="{81F6F223-9AA4-4227-A74E-D3BF6D2117B0}" srcOrd="0" destOrd="0" presId="urn:microsoft.com/office/officeart/2005/8/layout/radial5"/>
    <dgm:cxn modelId="{EDB2BC79-A975-4C10-9BD4-2A46F1D59BB9}" type="presOf" srcId="{029C283D-F374-4E47-AA06-0DA585F6EF07}" destId="{DE8C52A6-7241-4958-B296-6C4D06FF27CD}" srcOrd="1" destOrd="0" presId="urn:microsoft.com/office/officeart/2005/8/layout/radial5"/>
    <dgm:cxn modelId="{7C605A8F-0874-451C-8D31-9BFD531987BF}" srcId="{7A4B2C28-C1CF-45AF-B04D-834A3D80C3A8}" destId="{C1B50D75-8317-4D05-A218-BB5EBCEE986C}" srcOrd="3" destOrd="0" parTransId="{10C3F66B-3738-4CC6-B080-A96F27D7FBDD}" sibTransId="{F062B667-03A9-49DC-8B96-3E8C55CAA095}"/>
    <dgm:cxn modelId="{BF4A6F51-FBED-4381-AAE4-11CDC95FD494}" type="presOf" srcId="{A4543A3A-9E4C-480D-A579-540929E6C120}" destId="{4E5711A8-F25D-4067-BE1F-48BCE69ADF8F}" srcOrd="0" destOrd="0" presId="urn:microsoft.com/office/officeart/2005/8/layout/radial5"/>
    <dgm:cxn modelId="{25DB7246-4351-4CBC-B98D-4D6163F8F1AB}" type="presOf" srcId="{E5CC34C6-5AAF-4924-B31F-8D8DBD0EC68F}" destId="{D81B231A-F0BE-49F6-9F4B-7F9D4E6967A4}" srcOrd="1" destOrd="0" presId="urn:microsoft.com/office/officeart/2005/8/layout/radial5"/>
    <dgm:cxn modelId="{4F606C01-0A00-45A8-BBAF-DC61505D1D93}" type="presOf" srcId="{7A4B2C28-C1CF-45AF-B04D-834A3D80C3A8}" destId="{25C7143B-D067-4473-AA50-2316C036652A}" srcOrd="0" destOrd="0" presId="urn:microsoft.com/office/officeart/2005/8/layout/radial5"/>
    <dgm:cxn modelId="{9598BA51-90A6-45B6-BBD9-1EC2EE2306FD}" type="presOf" srcId="{E141B763-F0A3-4688-849E-79DF22D5C673}" destId="{CD879DE2-619F-4A5F-B4C0-0CD6932A86A8}" srcOrd="0" destOrd="0" presId="urn:microsoft.com/office/officeart/2005/8/layout/radial5"/>
    <dgm:cxn modelId="{F57DC7F0-0149-4B41-BDFE-AB3016FFB323}" type="presOf" srcId="{47B8F921-E640-45FE-9D2F-A22264215ED7}" destId="{586AB2F5-7DB7-4213-9014-519B24AEC0FC}" srcOrd="0" destOrd="0" presId="urn:microsoft.com/office/officeart/2005/8/layout/radial5"/>
    <dgm:cxn modelId="{DE30D4D8-3BDF-441D-A251-26DD91746C18}" type="presOf" srcId="{029C283D-F374-4E47-AA06-0DA585F6EF07}" destId="{D2283803-49D6-4749-88BA-7186A429F31A}" srcOrd="0" destOrd="0" presId="urn:microsoft.com/office/officeart/2005/8/layout/radial5"/>
    <dgm:cxn modelId="{7990BD87-F38B-4F6D-864B-A97AACB5E1D8}" type="presParOf" srcId="{C0469D06-43AB-4201-8657-2577EF7B723B}" destId="{25C7143B-D067-4473-AA50-2316C036652A}" srcOrd="0" destOrd="0" presId="urn:microsoft.com/office/officeart/2005/8/layout/radial5"/>
    <dgm:cxn modelId="{560C4744-C66F-402D-A695-FEA464E9BB0F}" type="presParOf" srcId="{C0469D06-43AB-4201-8657-2577EF7B723B}" destId="{4E5711A8-F25D-4067-BE1F-48BCE69ADF8F}" srcOrd="1" destOrd="0" presId="urn:microsoft.com/office/officeart/2005/8/layout/radial5"/>
    <dgm:cxn modelId="{A344D151-0778-44A1-835A-54E54F05A07F}" type="presParOf" srcId="{4E5711A8-F25D-4067-BE1F-48BCE69ADF8F}" destId="{1363DB9E-F904-48B0-91AE-6E7F421D4BDA}" srcOrd="0" destOrd="0" presId="urn:microsoft.com/office/officeart/2005/8/layout/radial5"/>
    <dgm:cxn modelId="{1303F1E1-9533-41C6-92DD-5B3874D4F54D}" type="presParOf" srcId="{C0469D06-43AB-4201-8657-2577EF7B723B}" destId="{586AB2F5-7DB7-4213-9014-519B24AEC0FC}" srcOrd="2" destOrd="0" presId="urn:microsoft.com/office/officeart/2005/8/layout/radial5"/>
    <dgm:cxn modelId="{8EB5E708-6B92-42C6-BCF2-A4974DC30882}" type="presParOf" srcId="{C0469D06-43AB-4201-8657-2577EF7B723B}" destId="{81F6F223-9AA4-4227-A74E-D3BF6D2117B0}" srcOrd="3" destOrd="0" presId="urn:microsoft.com/office/officeart/2005/8/layout/radial5"/>
    <dgm:cxn modelId="{343548CF-E7BB-4762-96C0-5C3EA65DDA54}" type="presParOf" srcId="{81F6F223-9AA4-4227-A74E-D3BF6D2117B0}" destId="{D81B231A-F0BE-49F6-9F4B-7F9D4E6967A4}" srcOrd="0" destOrd="0" presId="urn:microsoft.com/office/officeart/2005/8/layout/radial5"/>
    <dgm:cxn modelId="{D8F05DA3-D7A1-48B8-92FE-9FFA45ACA0FC}" type="presParOf" srcId="{C0469D06-43AB-4201-8657-2577EF7B723B}" destId="{C37E4C4A-2FD9-4C15-975F-D57F72A3F39C}" srcOrd="4" destOrd="0" presId="urn:microsoft.com/office/officeart/2005/8/layout/radial5"/>
    <dgm:cxn modelId="{CD6F1ABB-04FF-46B3-B000-6E769C1D1724}" type="presParOf" srcId="{C0469D06-43AB-4201-8657-2577EF7B723B}" destId="{D2283803-49D6-4749-88BA-7186A429F31A}" srcOrd="5" destOrd="0" presId="urn:microsoft.com/office/officeart/2005/8/layout/radial5"/>
    <dgm:cxn modelId="{C180F0FA-0E30-4EA3-A66E-C5F625FCE1F1}" type="presParOf" srcId="{D2283803-49D6-4749-88BA-7186A429F31A}" destId="{DE8C52A6-7241-4958-B296-6C4D06FF27CD}" srcOrd="0" destOrd="0" presId="urn:microsoft.com/office/officeart/2005/8/layout/radial5"/>
    <dgm:cxn modelId="{28B44E3C-D65D-4009-BF00-25174E861227}" type="presParOf" srcId="{C0469D06-43AB-4201-8657-2577EF7B723B}" destId="{CD879DE2-619F-4A5F-B4C0-0CD6932A86A8}" srcOrd="6" destOrd="0" presId="urn:microsoft.com/office/officeart/2005/8/layout/radial5"/>
    <dgm:cxn modelId="{387A5DA4-750A-453E-B479-6B0D61E838A2}" type="presParOf" srcId="{C0469D06-43AB-4201-8657-2577EF7B723B}" destId="{E6D35E6E-707C-4E52-8F3A-72160598808F}" srcOrd="7" destOrd="0" presId="urn:microsoft.com/office/officeart/2005/8/layout/radial5"/>
    <dgm:cxn modelId="{4CC397B7-C58E-4A0D-BB87-0FE54309134B}" type="presParOf" srcId="{E6D35E6E-707C-4E52-8F3A-72160598808F}" destId="{856F83B7-B09D-488A-83FD-DD9FB9A1096C}" srcOrd="0" destOrd="0" presId="urn:microsoft.com/office/officeart/2005/8/layout/radial5"/>
    <dgm:cxn modelId="{93029B94-6087-4030-84EC-911C9A6B6E8E}" type="presParOf" srcId="{C0469D06-43AB-4201-8657-2577EF7B723B}" destId="{3CD34663-3F6D-4641-99D1-4AACB11AB1CC}" srcOrd="8" destOrd="0" presId="urn:microsoft.com/office/officeart/2005/8/layout/radial5"/>
    <dgm:cxn modelId="{7B6320E7-DBF6-4E5F-8FE3-35C3E1F009CF}" type="presParOf" srcId="{C0469D06-43AB-4201-8657-2577EF7B723B}" destId="{F97862FD-E2D3-449C-8459-C3B15AD08143}" srcOrd="9" destOrd="0" presId="urn:microsoft.com/office/officeart/2005/8/layout/radial5"/>
    <dgm:cxn modelId="{E775F9B9-836E-494D-8073-1E12B8F49560}" type="presParOf" srcId="{F97862FD-E2D3-449C-8459-C3B15AD08143}" destId="{2BF61F31-F5E7-4F99-BC12-CD4241D45863}" srcOrd="0" destOrd="0" presId="urn:microsoft.com/office/officeart/2005/8/layout/radial5"/>
    <dgm:cxn modelId="{7A794E51-CC87-4C15-A877-9016C08CBD72}" type="presParOf" srcId="{C0469D06-43AB-4201-8657-2577EF7B723B}" destId="{5BCDF889-C04E-48C7-904C-30745D922F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AC3EB4-B089-4F28-B212-EB6F8C000D6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B2C28-C1CF-45AF-B04D-834A3D80C3A8}">
      <dgm:prSet phldrT="[Text]" custT="1"/>
      <dgm:spPr>
        <a:solidFill>
          <a:srgbClr val="002060"/>
        </a:solidFill>
      </dgm:spPr>
      <dgm:t>
        <a:bodyPr/>
        <a:lstStyle/>
        <a:p>
          <a:r>
            <a:rPr lang="sr-Cyrl-RS" sz="2000" b="1" dirty="0" smtClean="0"/>
            <a:t>ДИМЕНЗИЈЕ КВАЛИТЕТА</a:t>
          </a:r>
          <a:endParaRPr lang="en-US" sz="2000" b="1" dirty="0"/>
        </a:p>
      </dgm:t>
    </dgm:pt>
    <dgm:pt modelId="{18176A83-4E81-44D9-B0BB-168F1D6B857E}" type="parTrans" cxnId="{5999853E-81E5-4C22-8100-67F6E274751F}">
      <dgm:prSet/>
      <dgm:spPr/>
      <dgm:t>
        <a:bodyPr/>
        <a:lstStyle/>
        <a:p>
          <a:endParaRPr lang="en-US"/>
        </a:p>
      </dgm:t>
    </dgm:pt>
    <dgm:pt modelId="{BF8B5E28-3105-442D-B5EB-62F558A25730}" type="sibTrans" cxnId="{5999853E-81E5-4C22-8100-67F6E274751F}">
      <dgm:prSet/>
      <dgm:spPr/>
      <dgm:t>
        <a:bodyPr/>
        <a:lstStyle/>
        <a:p>
          <a:endParaRPr lang="en-US"/>
        </a:p>
      </dgm:t>
    </dgm:pt>
    <dgm:pt modelId="{47B8F921-E640-45FE-9D2F-A22264215ED7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Релевантност</a:t>
          </a:r>
        </a:p>
      </dgm:t>
    </dgm:pt>
    <dgm:pt modelId="{A4543A3A-9E4C-480D-A579-540929E6C120}" type="parTrans" cxnId="{32E6FBD1-D8F3-4EC9-9E2F-1B28C4686C8C}">
      <dgm:prSet/>
      <dgm:spPr/>
      <dgm:t>
        <a:bodyPr/>
        <a:lstStyle/>
        <a:p>
          <a:endParaRPr lang="en-US"/>
        </a:p>
      </dgm:t>
    </dgm:pt>
    <dgm:pt modelId="{22B0AA27-BA88-4E1A-8554-42F6357B98E8}" type="sibTrans" cxnId="{32E6FBD1-D8F3-4EC9-9E2F-1B28C4686C8C}">
      <dgm:prSet/>
      <dgm:spPr/>
      <dgm:t>
        <a:bodyPr/>
        <a:lstStyle/>
        <a:p>
          <a:endParaRPr lang="en-US"/>
        </a:p>
      </dgm:t>
    </dgm:pt>
    <dgm:pt modelId="{B47A15A9-EC81-4088-89E0-2D2FBAD8602F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Тачност и поузданост</a:t>
          </a:r>
        </a:p>
      </dgm:t>
    </dgm:pt>
    <dgm:pt modelId="{E5CC34C6-5AAF-4924-B31F-8D8DBD0EC68F}" type="parTrans" cxnId="{E8817B9E-FAEA-4CC3-8882-E3F7FC53DC80}">
      <dgm:prSet/>
      <dgm:spPr/>
      <dgm:t>
        <a:bodyPr/>
        <a:lstStyle/>
        <a:p>
          <a:endParaRPr lang="en-US"/>
        </a:p>
      </dgm:t>
    </dgm:pt>
    <dgm:pt modelId="{93C9314E-D736-4E40-921D-E941C42806FB}" type="sibTrans" cxnId="{E8817B9E-FAEA-4CC3-8882-E3F7FC53DC80}">
      <dgm:prSet/>
      <dgm:spPr/>
      <dgm:t>
        <a:bodyPr/>
        <a:lstStyle/>
        <a:p>
          <a:endParaRPr lang="en-US"/>
        </a:p>
      </dgm:t>
    </dgm:pt>
    <dgm:pt modelId="{E141B763-F0A3-4688-849E-79DF22D5C673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1400" b="1" dirty="0" smtClean="0"/>
            <a:t>Правовременост и поштовање најављених рокова објављивања</a:t>
          </a:r>
        </a:p>
      </dgm:t>
    </dgm:pt>
    <dgm:pt modelId="{029C283D-F374-4E47-AA06-0DA585F6EF07}" type="parTrans" cxnId="{AC0C0485-8BB2-4CF3-AAF7-9E3FDA918E54}">
      <dgm:prSet/>
      <dgm:spPr/>
      <dgm:t>
        <a:bodyPr/>
        <a:lstStyle/>
        <a:p>
          <a:endParaRPr lang="en-US"/>
        </a:p>
      </dgm:t>
    </dgm:pt>
    <dgm:pt modelId="{F0D644A4-B12B-437B-B67F-A8B44E30C5CB}" type="sibTrans" cxnId="{AC0C0485-8BB2-4CF3-AAF7-9E3FDA918E54}">
      <dgm:prSet/>
      <dgm:spPr/>
      <dgm:t>
        <a:bodyPr/>
        <a:lstStyle/>
        <a:p>
          <a:endParaRPr lang="en-US"/>
        </a:p>
      </dgm:t>
    </dgm:pt>
    <dgm:pt modelId="{C1B50D75-8317-4D05-A218-BB5EBCEE986C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Кохерентност и упоредивост</a:t>
          </a:r>
        </a:p>
      </dgm:t>
    </dgm:pt>
    <dgm:pt modelId="{10C3F66B-3738-4CC6-B080-A96F27D7FBDD}" type="parTrans" cxnId="{7C605A8F-0874-451C-8D31-9BFD531987BF}">
      <dgm:prSet/>
      <dgm:spPr/>
      <dgm:t>
        <a:bodyPr/>
        <a:lstStyle/>
        <a:p>
          <a:endParaRPr lang="en-US"/>
        </a:p>
      </dgm:t>
    </dgm:pt>
    <dgm:pt modelId="{F062B667-03A9-49DC-8B96-3E8C55CAA095}" type="sibTrans" cxnId="{7C605A8F-0874-451C-8D31-9BFD531987BF}">
      <dgm:prSet/>
      <dgm:spPr/>
      <dgm:t>
        <a:bodyPr/>
        <a:lstStyle/>
        <a:p>
          <a:endParaRPr lang="en-US"/>
        </a:p>
      </dgm:t>
    </dgm:pt>
    <dgm:pt modelId="{FD282125-B77B-4BBA-8D5E-8799E9973E94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Доступност и разумљивост</a:t>
          </a:r>
        </a:p>
      </dgm:t>
    </dgm:pt>
    <dgm:pt modelId="{AAF05076-4F3B-477B-9B07-5DA9D0FE0ADE}" type="parTrans" cxnId="{735075EC-79B5-44F6-A363-71BC90CD4A1D}">
      <dgm:prSet/>
      <dgm:spPr/>
      <dgm:t>
        <a:bodyPr/>
        <a:lstStyle/>
        <a:p>
          <a:endParaRPr lang="en-US"/>
        </a:p>
      </dgm:t>
    </dgm:pt>
    <dgm:pt modelId="{C19CB024-E947-4D77-82CA-822EBBF9896D}" type="sibTrans" cxnId="{735075EC-79B5-44F6-A363-71BC90CD4A1D}">
      <dgm:prSet/>
      <dgm:spPr/>
      <dgm:t>
        <a:bodyPr/>
        <a:lstStyle/>
        <a:p>
          <a:endParaRPr lang="en-US"/>
        </a:p>
      </dgm:t>
    </dgm:pt>
    <dgm:pt modelId="{C0469D06-43AB-4201-8657-2577EF7B723B}" type="pres">
      <dgm:prSet presAssocID="{DFAC3EB4-B089-4F28-B212-EB6F8C000D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C7143B-D067-4473-AA50-2316C036652A}" type="pres">
      <dgm:prSet presAssocID="{7A4B2C28-C1CF-45AF-B04D-834A3D80C3A8}" presName="centerShape" presStyleLbl="node0" presStyleIdx="0" presStyleCnt="1" custScaleX="135724" custScaleY="64074" custLinFactNeighborX="-242" custLinFactNeighborY="-242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E5711A8-F25D-4067-BE1F-48BCE69ADF8F}" type="pres">
      <dgm:prSet presAssocID="{A4543A3A-9E4C-480D-A579-540929E6C120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363DB9E-F904-48B0-91AE-6E7F421D4BDA}" type="pres">
      <dgm:prSet presAssocID="{A4543A3A-9E4C-480D-A579-540929E6C12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86AB2F5-7DB7-4213-9014-519B24AEC0FC}" type="pres">
      <dgm:prSet presAssocID="{47B8F921-E640-45FE-9D2F-A22264215ED7}" presName="node" presStyleLbl="node1" presStyleIdx="0" presStyleCnt="5" custScaleX="130269" custScaleY="57368" custRadScaleRad="93249" custRadScaleInc="-8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1F6F223-9AA4-4227-A74E-D3BF6D2117B0}" type="pres">
      <dgm:prSet presAssocID="{E5CC34C6-5AAF-4924-B31F-8D8DBD0EC68F}" presName="parTrans" presStyleLbl="sibTrans2D1" presStyleIdx="1" presStyleCnt="5"/>
      <dgm:spPr/>
      <dgm:t>
        <a:bodyPr/>
        <a:lstStyle/>
        <a:p>
          <a:endParaRPr lang="en-US"/>
        </a:p>
      </dgm:t>
    </dgm:pt>
    <dgm:pt modelId="{D81B231A-F0BE-49F6-9F4B-7F9D4E6967A4}" type="pres">
      <dgm:prSet presAssocID="{E5CC34C6-5AAF-4924-B31F-8D8DBD0EC68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37E4C4A-2FD9-4C15-975F-D57F72A3F39C}" type="pres">
      <dgm:prSet presAssocID="{B47A15A9-EC81-4088-89E0-2D2FBAD8602F}" presName="node" presStyleLbl="node1" presStyleIdx="1" presStyleCnt="5" custScaleX="130269" custScaleY="57368" custRadScaleRad="123754" custRadScaleInc="91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2283803-49D6-4749-88BA-7186A429F31A}" type="pres">
      <dgm:prSet presAssocID="{029C283D-F374-4E47-AA06-0DA585F6EF0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E8C52A6-7241-4958-B296-6C4D06FF27CD}" type="pres">
      <dgm:prSet presAssocID="{029C283D-F374-4E47-AA06-0DA585F6EF0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D879DE2-619F-4A5F-B4C0-0CD6932A86A8}" type="pres">
      <dgm:prSet presAssocID="{E141B763-F0A3-4688-849E-79DF22D5C673}" presName="node" presStyleLbl="node1" presStyleIdx="2" presStyleCnt="5" custScaleX="130269" custScaleY="57368" custRadScaleRad="102894" custRadScaleInc="-86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6D35E6E-707C-4E52-8F3A-72160598808F}" type="pres">
      <dgm:prSet presAssocID="{10C3F66B-3738-4CC6-B080-A96F27D7FBDD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56F83B7-B09D-488A-83FD-DD9FB9A1096C}" type="pres">
      <dgm:prSet presAssocID="{10C3F66B-3738-4CC6-B080-A96F27D7FBD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CD34663-3F6D-4641-99D1-4AACB11AB1CC}" type="pres">
      <dgm:prSet presAssocID="{C1B50D75-8317-4D05-A218-BB5EBCEE986C}" presName="node" presStyleLbl="node1" presStyleIdx="3" presStyleCnt="5" custScaleX="130269" custScaleY="57368" custRadScaleRad="101260" custRadScaleInc="29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97862FD-E2D3-449C-8459-C3B15AD08143}" type="pres">
      <dgm:prSet presAssocID="{AAF05076-4F3B-477B-9B07-5DA9D0FE0AD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2BF61F31-F5E7-4F99-BC12-CD4241D45863}" type="pres">
      <dgm:prSet presAssocID="{AAF05076-4F3B-477B-9B07-5DA9D0FE0AD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BCDF889-C04E-48C7-904C-30745D922F6C}" type="pres">
      <dgm:prSet presAssocID="{FD282125-B77B-4BBA-8D5E-8799E9973E94}" presName="node" presStyleLbl="node1" presStyleIdx="4" presStyleCnt="5" custScaleX="130269" custScaleY="57368" custRadScaleRad="126143" custRadScaleInc="-102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36B4910F-BEC5-4582-927D-9954EBD38866}" type="presOf" srcId="{E141B763-F0A3-4688-849E-79DF22D5C673}" destId="{CD879DE2-619F-4A5F-B4C0-0CD6932A86A8}" srcOrd="0" destOrd="0" presId="urn:microsoft.com/office/officeart/2005/8/layout/radial5"/>
    <dgm:cxn modelId="{735075EC-79B5-44F6-A363-71BC90CD4A1D}" srcId="{7A4B2C28-C1CF-45AF-B04D-834A3D80C3A8}" destId="{FD282125-B77B-4BBA-8D5E-8799E9973E94}" srcOrd="4" destOrd="0" parTransId="{AAF05076-4F3B-477B-9B07-5DA9D0FE0ADE}" sibTransId="{C19CB024-E947-4D77-82CA-822EBBF9896D}"/>
    <dgm:cxn modelId="{560D3EC2-D231-4696-8AB7-A4273C56A88A}" type="presOf" srcId="{029C283D-F374-4E47-AA06-0DA585F6EF07}" destId="{DE8C52A6-7241-4958-B296-6C4D06FF27CD}" srcOrd="1" destOrd="0" presId="urn:microsoft.com/office/officeart/2005/8/layout/radial5"/>
    <dgm:cxn modelId="{32E6FBD1-D8F3-4EC9-9E2F-1B28C4686C8C}" srcId="{7A4B2C28-C1CF-45AF-B04D-834A3D80C3A8}" destId="{47B8F921-E640-45FE-9D2F-A22264215ED7}" srcOrd="0" destOrd="0" parTransId="{A4543A3A-9E4C-480D-A579-540929E6C120}" sibTransId="{22B0AA27-BA88-4E1A-8554-42F6357B98E8}"/>
    <dgm:cxn modelId="{E8817B9E-FAEA-4CC3-8882-E3F7FC53DC80}" srcId="{7A4B2C28-C1CF-45AF-B04D-834A3D80C3A8}" destId="{B47A15A9-EC81-4088-89E0-2D2FBAD8602F}" srcOrd="1" destOrd="0" parTransId="{E5CC34C6-5AAF-4924-B31F-8D8DBD0EC68F}" sibTransId="{93C9314E-D736-4E40-921D-E941C42806FB}"/>
    <dgm:cxn modelId="{2807CA68-F17A-4CEB-8855-3F24C8335567}" type="presOf" srcId="{A4543A3A-9E4C-480D-A579-540929E6C120}" destId="{4E5711A8-F25D-4067-BE1F-48BCE69ADF8F}" srcOrd="0" destOrd="0" presId="urn:microsoft.com/office/officeart/2005/8/layout/radial5"/>
    <dgm:cxn modelId="{5999853E-81E5-4C22-8100-67F6E274751F}" srcId="{DFAC3EB4-B089-4F28-B212-EB6F8C000D62}" destId="{7A4B2C28-C1CF-45AF-B04D-834A3D80C3A8}" srcOrd="0" destOrd="0" parTransId="{18176A83-4E81-44D9-B0BB-168F1D6B857E}" sibTransId="{BF8B5E28-3105-442D-B5EB-62F558A25730}"/>
    <dgm:cxn modelId="{EEF8578C-D1B1-41A4-9FB7-2BC8BA53059D}" type="presOf" srcId="{7A4B2C28-C1CF-45AF-B04D-834A3D80C3A8}" destId="{25C7143B-D067-4473-AA50-2316C036652A}" srcOrd="0" destOrd="0" presId="urn:microsoft.com/office/officeart/2005/8/layout/radial5"/>
    <dgm:cxn modelId="{B369AE50-F0BE-436B-8309-0FA10A6BC1A0}" type="presOf" srcId="{A4543A3A-9E4C-480D-A579-540929E6C120}" destId="{1363DB9E-F904-48B0-91AE-6E7F421D4BDA}" srcOrd="1" destOrd="0" presId="urn:microsoft.com/office/officeart/2005/8/layout/radial5"/>
    <dgm:cxn modelId="{A5D3F2B9-ACB5-445B-961C-9A9089EBAE98}" type="presOf" srcId="{C1B50D75-8317-4D05-A218-BB5EBCEE986C}" destId="{3CD34663-3F6D-4641-99D1-4AACB11AB1CC}" srcOrd="0" destOrd="0" presId="urn:microsoft.com/office/officeart/2005/8/layout/radial5"/>
    <dgm:cxn modelId="{58149C8E-8FDF-45B0-B3A6-32BECC6C9B99}" type="presOf" srcId="{AAF05076-4F3B-477B-9B07-5DA9D0FE0ADE}" destId="{F97862FD-E2D3-449C-8459-C3B15AD08143}" srcOrd="0" destOrd="0" presId="urn:microsoft.com/office/officeart/2005/8/layout/radial5"/>
    <dgm:cxn modelId="{AC0C0485-8BB2-4CF3-AAF7-9E3FDA918E54}" srcId="{7A4B2C28-C1CF-45AF-B04D-834A3D80C3A8}" destId="{E141B763-F0A3-4688-849E-79DF22D5C673}" srcOrd="2" destOrd="0" parTransId="{029C283D-F374-4E47-AA06-0DA585F6EF07}" sibTransId="{F0D644A4-B12B-437B-B67F-A8B44E30C5CB}"/>
    <dgm:cxn modelId="{C2776506-4C91-4F58-BF94-27838F35126D}" type="presOf" srcId="{47B8F921-E640-45FE-9D2F-A22264215ED7}" destId="{586AB2F5-7DB7-4213-9014-519B24AEC0FC}" srcOrd="0" destOrd="0" presId="urn:microsoft.com/office/officeart/2005/8/layout/radial5"/>
    <dgm:cxn modelId="{D85C136E-BB68-43E9-A770-0CC1F32B87E7}" type="presOf" srcId="{10C3F66B-3738-4CC6-B080-A96F27D7FBDD}" destId="{856F83B7-B09D-488A-83FD-DD9FB9A1096C}" srcOrd="1" destOrd="0" presId="urn:microsoft.com/office/officeart/2005/8/layout/radial5"/>
    <dgm:cxn modelId="{3BC96216-5D6C-47DC-B519-887D339EBCB2}" type="presOf" srcId="{E5CC34C6-5AAF-4924-B31F-8D8DBD0EC68F}" destId="{D81B231A-F0BE-49F6-9F4B-7F9D4E6967A4}" srcOrd="1" destOrd="0" presId="urn:microsoft.com/office/officeart/2005/8/layout/radial5"/>
    <dgm:cxn modelId="{7C605A8F-0874-451C-8D31-9BFD531987BF}" srcId="{7A4B2C28-C1CF-45AF-B04D-834A3D80C3A8}" destId="{C1B50D75-8317-4D05-A218-BB5EBCEE986C}" srcOrd="3" destOrd="0" parTransId="{10C3F66B-3738-4CC6-B080-A96F27D7FBDD}" sibTransId="{F062B667-03A9-49DC-8B96-3E8C55CAA095}"/>
    <dgm:cxn modelId="{DF0B00A4-CF2F-43E8-AA3E-694B32845AB6}" type="presOf" srcId="{FD282125-B77B-4BBA-8D5E-8799E9973E94}" destId="{5BCDF889-C04E-48C7-904C-30745D922F6C}" srcOrd="0" destOrd="0" presId="urn:microsoft.com/office/officeart/2005/8/layout/radial5"/>
    <dgm:cxn modelId="{358C32E0-A9C3-4D8F-8B68-A46AF7117F6B}" type="presOf" srcId="{B47A15A9-EC81-4088-89E0-2D2FBAD8602F}" destId="{C37E4C4A-2FD9-4C15-975F-D57F72A3F39C}" srcOrd="0" destOrd="0" presId="urn:microsoft.com/office/officeart/2005/8/layout/radial5"/>
    <dgm:cxn modelId="{27BDF6DA-F614-4EFC-80F7-4309ADFB892F}" type="presOf" srcId="{DFAC3EB4-B089-4F28-B212-EB6F8C000D62}" destId="{C0469D06-43AB-4201-8657-2577EF7B723B}" srcOrd="0" destOrd="0" presId="urn:microsoft.com/office/officeart/2005/8/layout/radial5"/>
    <dgm:cxn modelId="{C4D008AA-A81C-4FB1-A383-BDD47C02725C}" type="presOf" srcId="{029C283D-F374-4E47-AA06-0DA585F6EF07}" destId="{D2283803-49D6-4749-88BA-7186A429F31A}" srcOrd="0" destOrd="0" presId="urn:microsoft.com/office/officeart/2005/8/layout/radial5"/>
    <dgm:cxn modelId="{11A14122-2107-4EF3-897F-86A443AF371E}" type="presOf" srcId="{AAF05076-4F3B-477B-9B07-5DA9D0FE0ADE}" destId="{2BF61F31-F5E7-4F99-BC12-CD4241D45863}" srcOrd="1" destOrd="0" presId="urn:microsoft.com/office/officeart/2005/8/layout/radial5"/>
    <dgm:cxn modelId="{AEFDDE78-4DF7-4F71-80EC-743325C821AC}" type="presOf" srcId="{E5CC34C6-5AAF-4924-B31F-8D8DBD0EC68F}" destId="{81F6F223-9AA4-4227-A74E-D3BF6D2117B0}" srcOrd="0" destOrd="0" presId="urn:microsoft.com/office/officeart/2005/8/layout/radial5"/>
    <dgm:cxn modelId="{CB5A2E4B-695E-404D-A408-4D917DA408A3}" type="presOf" srcId="{10C3F66B-3738-4CC6-B080-A96F27D7FBDD}" destId="{E6D35E6E-707C-4E52-8F3A-72160598808F}" srcOrd="0" destOrd="0" presId="urn:microsoft.com/office/officeart/2005/8/layout/radial5"/>
    <dgm:cxn modelId="{B255C117-FE81-4545-A300-64BBD9F7F722}" type="presParOf" srcId="{C0469D06-43AB-4201-8657-2577EF7B723B}" destId="{25C7143B-D067-4473-AA50-2316C036652A}" srcOrd="0" destOrd="0" presId="urn:microsoft.com/office/officeart/2005/8/layout/radial5"/>
    <dgm:cxn modelId="{28E2258A-2BB6-43B6-B7CC-605A9EED4F3E}" type="presParOf" srcId="{C0469D06-43AB-4201-8657-2577EF7B723B}" destId="{4E5711A8-F25D-4067-BE1F-48BCE69ADF8F}" srcOrd="1" destOrd="0" presId="urn:microsoft.com/office/officeart/2005/8/layout/radial5"/>
    <dgm:cxn modelId="{FC6D3385-145A-40D1-823B-5982CE700417}" type="presParOf" srcId="{4E5711A8-F25D-4067-BE1F-48BCE69ADF8F}" destId="{1363DB9E-F904-48B0-91AE-6E7F421D4BDA}" srcOrd="0" destOrd="0" presId="urn:microsoft.com/office/officeart/2005/8/layout/radial5"/>
    <dgm:cxn modelId="{AB878DF2-D805-4510-A51F-0AE4B6B79983}" type="presParOf" srcId="{C0469D06-43AB-4201-8657-2577EF7B723B}" destId="{586AB2F5-7DB7-4213-9014-519B24AEC0FC}" srcOrd="2" destOrd="0" presId="urn:microsoft.com/office/officeart/2005/8/layout/radial5"/>
    <dgm:cxn modelId="{A22C39A7-5110-45A3-B1D7-F72572F62FAE}" type="presParOf" srcId="{C0469D06-43AB-4201-8657-2577EF7B723B}" destId="{81F6F223-9AA4-4227-A74E-D3BF6D2117B0}" srcOrd="3" destOrd="0" presId="urn:microsoft.com/office/officeart/2005/8/layout/radial5"/>
    <dgm:cxn modelId="{B35F93DE-3535-42FF-AA37-F9CADF1B70C8}" type="presParOf" srcId="{81F6F223-9AA4-4227-A74E-D3BF6D2117B0}" destId="{D81B231A-F0BE-49F6-9F4B-7F9D4E6967A4}" srcOrd="0" destOrd="0" presId="urn:microsoft.com/office/officeart/2005/8/layout/radial5"/>
    <dgm:cxn modelId="{027AD945-300F-47F9-A188-3F698A3BE542}" type="presParOf" srcId="{C0469D06-43AB-4201-8657-2577EF7B723B}" destId="{C37E4C4A-2FD9-4C15-975F-D57F72A3F39C}" srcOrd="4" destOrd="0" presId="urn:microsoft.com/office/officeart/2005/8/layout/radial5"/>
    <dgm:cxn modelId="{E5D888CA-6925-4401-A7D0-742B387C3924}" type="presParOf" srcId="{C0469D06-43AB-4201-8657-2577EF7B723B}" destId="{D2283803-49D6-4749-88BA-7186A429F31A}" srcOrd="5" destOrd="0" presId="urn:microsoft.com/office/officeart/2005/8/layout/radial5"/>
    <dgm:cxn modelId="{A3EB7E6A-B0EA-4542-9B8E-FBF12AFE5B5B}" type="presParOf" srcId="{D2283803-49D6-4749-88BA-7186A429F31A}" destId="{DE8C52A6-7241-4958-B296-6C4D06FF27CD}" srcOrd="0" destOrd="0" presId="urn:microsoft.com/office/officeart/2005/8/layout/radial5"/>
    <dgm:cxn modelId="{5CC806D4-7217-429D-964A-5C04487B7956}" type="presParOf" srcId="{C0469D06-43AB-4201-8657-2577EF7B723B}" destId="{CD879DE2-619F-4A5F-B4C0-0CD6932A86A8}" srcOrd="6" destOrd="0" presId="urn:microsoft.com/office/officeart/2005/8/layout/radial5"/>
    <dgm:cxn modelId="{4CA58DF9-00ED-45C6-9509-8F3C8DCC3D0F}" type="presParOf" srcId="{C0469D06-43AB-4201-8657-2577EF7B723B}" destId="{E6D35E6E-707C-4E52-8F3A-72160598808F}" srcOrd="7" destOrd="0" presId="urn:microsoft.com/office/officeart/2005/8/layout/radial5"/>
    <dgm:cxn modelId="{65E1F4F3-FF05-4336-A50C-690D88CFA1E1}" type="presParOf" srcId="{E6D35E6E-707C-4E52-8F3A-72160598808F}" destId="{856F83B7-B09D-488A-83FD-DD9FB9A1096C}" srcOrd="0" destOrd="0" presId="urn:microsoft.com/office/officeart/2005/8/layout/radial5"/>
    <dgm:cxn modelId="{0C1FF69F-FDDB-42AB-BCEE-8E6B4DFBF54F}" type="presParOf" srcId="{C0469D06-43AB-4201-8657-2577EF7B723B}" destId="{3CD34663-3F6D-4641-99D1-4AACB11AB1CC}" srcOrd="8" destOrd="0" presId="urn:microsoft.com/office/officeart/2005/8/layout/radial5"/>
    <dgm:cxn modelId="{C9D14A29-DDC4-4B30-B53A-5552DFEFC89B}" type="presParOf" srcId="{C0469D06-43AB-4201-8657-2577EF7B723B}" destId="{F97862FD-E2D3-449C-8459-C3B15AD08143}" srcOrd="9" destOrd="0" presId="urn:microsoft.com/office/officeart/2005/8/layout/radial5"/>
    <dgm:cxn modelId="{5D5DF887-32A6-449F-94BA-DD2B628105E3}" type="presParOf" srcId="{F97862FD-E2D3-449C-8459-C3B15AD08143}" destId="{2BF61F31-F5E7-4F99-BC12-CD4241D45863}" srcOrd="0" destOrd="0" presId="urn:microsoft.com/office/officeart/2005/8/layout/radial5"/>
    <dgm:cxn modelId="{FD06411F-4FB1-4042-89D7-B62FC6F3195B}" type="presParOf" srcId="{C0469D06-43AB-4201-8657-2577EF7B723B}" destId="{5BCDF889-C04E-48C7-904C-30745D922F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AC3EB4-B089-4F28-B212-EB6F8C000D6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B2C28-C1CF-45AF-B04D-834A3D80C3A8}">
      <dgm:prSet phldrT="[Text]" custT="1"/>
      <dgm:spPr>
        <a:solidFill>
          <a:srgbClr val="002060"/>
        </a:solidFill>
      </dgm:spPr>
      <dgm:t>
        <a:bodyPr/>
        <a:lstStyle/>
        <a:p>
          <a:r>
            <a:rPr lang="sr-Cyrl-RS" sz="2000" b="1" dirty="0" smtClean="0"/>
            <a:t>ДИМЕНЗИЈЕ КВАЛИТЕТА</a:t>
          </a:r>
          <a:endParaRPr lang="en-US" sz="2000" b="1" dirty="0"/>
        </a:p>
      </dgm:t>
    </dgm:pt>
    <dgm:pt modelId="{18176A83-4E81-44D9-B0BB-168F1D6B857E}" type="parTrans" cxnId="{5999853E-81E5-4C22-8100-67F6E274751F}">
      <dgm:prSet/>
      <dgm:spPr/>
      <dgm:t>
        <a:bodyPr/>
        <a:lstStyle/>
        <a:p>
          <a:endParaRPr lang="en-US"/>
        </a:p>
      </dgm:t>
    </dgm:pt>
    <dgm:pt modelId="{BF8B5E28-3105-442D-B5EB-62F558A25730}" type="sibTrans" cxnId="{5999853E-81E5-4C22-8100-67F6E274751F}">
      <dgm:prSet/>
      <dgm:spPr/>
      <dgm:t>
        <a:bodyPr/>
        <a:lstStyle/>
        <a:p>
          <a:endParaRPr lang="en-US"/>
        </a:p>
      </dgm:t>
    </dgm:pt>
    <dgm:pt modelId="{47B8F921-E640-45FE-9D2F-A22264215ED7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Релевантност</a:t>
          </a:r>
        </a:p>
      </dgm:t>
    </dgm:pt>
    <dgm:pt modelId="{A4543A3A-9E4C-480D-A579-540929E6C120}" type="parTrans" cxnId="{32E6FBD1-D8F3-4EC9-9E2F-1B28C4686C8C}">
      <dgm:prSet/>
      <dgm:spPr/>
      <dgm:t>
        <a:bodyPr/>
        <a:lstStyle/>
        <a:p>
          <a:endParaRPr lang="en-US"/>
        </a:p>
      </dgm:t>
    </dgm:pt>
    <dgm:pt modelId="{22B0AA27-BA88-4E1A-8554-42F6357B98E8}" type="sibTrans" cxnId="{32E6FBD1-D8F3-4EC9-9E2F-1B28C4686C8C}">
      <dgm:prSet/>
      <dgm:spPr/>
      <dgm:t>
        <a:bodyPr/>
        <a:lstStyle/>
        <a:p>
          <a:endParaRPr lang="en-US"/>
        </a:p>
      </dgm:t>
    </dgm:pt>
    <dgm:pt modelId="{B47A15A9-EC81-4088-89E0-2D2FBAD8602F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Тачност и поузданост</a:t>
          </a:r>
        </a:p>
      </dgm:t>
    </dgm:pt>
    <dgm:pt modelId="{E5CC34C6-5AAF-4924-B31F-8D8DBD0EC68F}" type="parTrans" cxnId="{E8817B9E-FAEA-4CC3-8882-E3F7FC53DC80}">
      <dgm:prSet/>
      <dgm:spPr/>
      <dgm:t>
        <a:bodyPr/>
        <a:lstStyle/>
        <a:p>
          <a:endParaRPr lang="en-US"/>
        </a:p>
      </dgm:t>
    </dgm:pt>
    <dgm:pt modelId="{93C9314E-D736-4E40-921D-E941C42806FB}" type="sibTrans" cxnId="{E8817B9E-FAEA-4CC3-8882-E3F7FC53DC80}">
      <dgm:prSet/>
      <dgm:spPr/>
      <dgm:t>
        <a:bodyPr/>
        <a:lstStyle/>
        <a:p>
          <a:endParaRPr lang="en-US"/>
        </a:p>
      </dgm:t>
    </dgm:pt>
    <dgm:pt modelId="{E141B763-F0A3-4688-849E-79DF22D5C673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1400" b="1" dirty="0" smtClean="0"/>
            <a:t>Правовременост и поштовање најављених рокова објављивања</a:t>
          </a:r>
        </a:p>
      </dgm:t>
    </dgm:pt>
    <dgm:pt modelId="{029C283D-F374-4E47-AA06-0DA585F6EF07}" type="parTrans" cxnId="{AC0C0485-8BB2-4CF3-AAF7-9E3FDA918E54}">
      <dgm:prSet/>
      <dgm:spPr/>
      <dgm:t>
        <a:bodyPr/>
        <a:lstStyle/>
        <a:p>
          <a:endParaRPr lang="en-US"/>
        </a:p>
      </dgm:t>
    </dgm:pt>
    <dgm:pt modelId="{F0D644A4-B12B-437B-B67F-A8B44E30C5CB}" type="sibTrans" cxnId="{AC0C0485-8BB2-4CF3-AAF7-9E3FDA918E54}">
      <dgm:prSet/>
      <dgm:spPr/>
      <dgm:t>
        <a:bodyPr/>
        <a:lstStyle/>
        <a:p>
          <a:endParaRPr lang="en-US"/>
        </a:p>
      </dgm:t>
    </dgm:pt>
    <dgm:pt modelId="{C1B50D75-8317-4D05-A218-BB5EBCEE986C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Кохерентност и упоредивост</a:t>
          </a:r>
        </a:p>
      </dgm:t>
    </dgm:pt>
    <dgm:pt modelId="{10C3F66B-3738-4CC6-B080-A96F27D7FBDD}" type="parTrans" cxnId="{7C605A8F-0874-451C-8D31-9BFD531987BF}">
      <dgm:prSet/>
      <dgm:spPr/>
      <dgm:t>
        <a:bodyPr/>
        <a:lstStyle/>
        <a:p>
          <a:endParaRPr lang="en-US"/>
        </a:p>
      </dgm:t>
    </dgm:pt>
    <dgm:pt modelId="{F062B667-03A9-49DC-8B96-3E8C55CAA095}" type="sibTrans" cxnId="{7C605A8F-0874-451C-8D31-9BFD531987BF}">
      <dgm:prSet/>
      <dgm:spPr/>
      <dgm:t>
        <a:bodyPr/>
        <a:lstStyle/>
        <a:p>
          <a:endParaRPr lang="en-US"/>
        </a:p>
      </dgm:t>
    </dgm:pt>
    <dgm:pt modelId="{FD282125-B77B-4BBA-8D5E-8799E9973E94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Доступност и разумљивост</a:t>
          </a:r>
        </a:p>
      </dgm:t>
    </dgm:pt>
    <dgm:pt modelId="{AAF05076-4F3B-477B-9B07-5DA9D0FE0ADE}" type="parTrans" cxnId="{735075EC-79B5-44F6-A363-71BC90CD4A1D}">
      <dgm:prSet/>
      <dgm:spPr/>
      <dgm:t>
        <a:bodyPr/>
        <a:lstStyle/>
        <a:p>
          <a:endParaRPr lang="en-US"/>
        </a:p>
      </dgm:t>
    </dgm:pt>
    <dgm:pt modelId="{C19CB024-E947-4D77-82CA-822EBBF9896D}" type="sibTrans" cxnId="{735075EC-79B5-44F6-A363-71BC90CD4A1D}">
      <dgm:prSet/>
      <dgm:spPr/>
      <dgm:t>
        <a:bodyPr/>
        <a:lstStyle/>
        <a:p>
          <a:endParaRPr lang="en-US"/>
        </a:p>
      </dgm:t>
    </dgm:pt>
    <dgm:pt modelId="{C0469D06-43AB-4201-8657-2577EF7B723B}" type="pres">
      <dgm:prSet presAssocID="{DFAC3EB4-B089-4F28-B212-EB6F8C000D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C7143B-D067-4473-AA50-2316C036652A}" type="pres">
      <dgm:prSet presAssocID="{7A4B2C28-C1CF-45AF-B04D-834A3D80C3A8}" presName="centerShape" presStyleLbl="node0" presStyleIdx="0" presStyleCnt="1" custScaleX="135724" custScaleY="64074" custLinFactNeighborX="-242" custLinFactNeighborY="-242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E5711A8-F25D-4067-BE1F-48BCE69ADF8F}" type="pres">
      <dgm:prSet presAssocID="{A4543A3A-9E4C-480D-A579-540929E6C120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363DB9E-F904-48B0-91AE-6E7F421D4BDA}" type="pres">
      <dgm:prSet presAssocID="{A4543A3A-9E4C-480D-A579-540929E6C12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86AB2F5-7DB7-4213-9014-519B24AEC0FC}" type="pres">
      <dgm:prSet presAssocID="{47B8F921-E640-45FE-9D2F-A22264215ED7}" presName="node" presStyleLbl="node1" presStyleIdx="0" presStyleCnt="5" custScaleX="130269" custScaleY="57368" custRadScaleRad="93249" custRadScaleInc="-8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1F6F223-9AA4-4227-A74E-D3BF6D2117B0}" type="pres">
      <dgm:prSet presAssocID="{E5CC34C6-5AAF-4924-B31F-8D8DBD0EC68F}" presName="parTrans" presStyleLbl="sibTrans2D1" presStyleIdx="1" presStyleCnt="5"/>
      <dgm:spPr/>
      <dgm:t>
        <a:bodyPr/>
        <a:lstStyle/>
        <a:p>
          <a:endParaRPr lang="en-US"/>
        </a:p>
      </dgm:t>
    </dgm:pt>
    <dgm:pt modelId="{D81B231A-F0BE-49F6-9F4B-7F9D4E6967A4}" type="pres">
      <dgm:prSet presAssocID="{E5CC34C6-5AAF-4924-B31F-8D8DBD0EC68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37E4C4A-2FD9-4C15-975F-D57F72A3F39C}" type="pres">
      <dgm:prSet presAssocID="{B47A15A9-EC81-4088-89E0-2D2FBAD8602F}" presName="node" presStyleLbl="node1" presStyleIdx="1" presStyleCnt="5" custScaleX="130269" custScaleY="57368" custRadScaleRad="123754" custRadScaleInc="91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2283803-49D6-4749-88BA-7186A429F31A}" type="pres">
      <dgm:prSet presAssocID="{029C283D-F374-4E47-AA06-0DA585F6EF0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E8C52A6-7241-4958-B296-6C4D06FF27CD}" type="pres">
      <dgm:prSet presAssocID="{029C283D-F374-4E47-AA06-0DA585F6EF0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D879DE2-619F-4A5F-B4C0-0CD6932A86A8}" type="pres">
      <dgm:prSet presAssocID="{E141B763-F0A3-4688-849E-79DF22D5C673}" presName="node" presStyleLbl="node1" presStyleIdx="2" presStyleCnt="5" custScaleX="130269" custScaleY="57368" custRadScaleRad="102894" custRadScaleInc="-86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6D35E6E-707C-4E52-8F3A-72160598808F}" type="pres">
      <dgm:prSet presAssocID="{10C3F66B-3738-4CC6-B080-A96F27D7FBDD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56F83B7-B09D-488A-83FD-DD9FB9A1096C}" type="pres">
      <dgm:prSet presAssocID="{10C3F66B-3738-4CC6-B080-A96F27D7FBD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CD34663-3F6D-4641-99D1-4AACB11AB1CC}" type="pres">
      <dgm:prSet presAssocID="{C1B50D75-8317-4D05-A218-BB5EBCEE986C}" presName="node" presStyleLbl="node1" presStyleIdx="3" presStyleCnt="5" custScaleX="130269" custScaleY="57368" custRadScaleRad="101260" custRadScaleInc="29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97862FD-E2D3-449C-8459-C3B15AD08143}" type="pres">
      <dgm:prSet presAssocID="{AAF05076-4F3B-477B-9B07-5DA9D0FE0AD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2BF61F31-F5E7-4F99-BC12-CD4241D45863}" type="pres">
      <dgm:prSet presAssocID="{AAF05076-4F3B-477B-9B07-5DA9D0FE0AD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BCDF889-C04E-48C7-904C-30745D922F6C}" type="pres">
      <dgm:prSet presAssocID="{FD282125-B77B-4BBA-8D5E-8799E9973E94}" presName="node" presStyleLbl="node1" presStyleIdx="4" presStyleCnt="5" custScaleX="130269" custScaleY="57368" custRadScaleRad="126143" custRadScaleInc="-102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7C605A8F-0874-451C-8D31-9BFD531987BF}" srcId="{7A4B2C28-C1CF-45AF-B04D-834A3D80C3A8}" destId="{C1B50D75-8317-4D05-A218-BB5EBCEE986C}" srcOrd="3" destOrd="0" parTransId="{10C3F66B-3738-4CC6-B080-A96F27D7FBDD}" sibTransId="{F062B667-03A9-49DC-8B96-3E8C55CAA095}"/>
    <dgm:cxn modelId="{4C36D685-790A-49FB-8223-ACDD461841CF}" type="presOf" srcId="{AAF05076-4F3B-477B-9B07-5DA9D0FE0ADE}" destId="{F97862FD-E2D3-449C-8459-C3B15AD08143}" srcOrd="0" destOrd="0" presId="urn:microsoft.com/office/officeart/2005/8/layout/radial5"/>
    <dgm:cxn modelId="{AC0C0485-8BB2-4CF3-AAF7-9E3FDA918E54}" srcId="{7A4B2C28-C1CF-45AF-B04D-834A3D80C3A8}" destId="{E141B763-F0A3-4688-849E-79DF22D5C673}" srcOrd="2" destOrd="0" parTransId="{029C283D-F374-4E47-AA06-0DA585F6EF07}" sibTransId="{F0D644A4-B12B-437B-B67F-A8B44E30C5CB}"/>
    <dgm:cxn modelId="{1D7DD679-71AE-430E-989C-E384090D8514}" type="presOf" srcId="{029C283D-F374-4E47-AA06-0DA585F6EF07}" destId="{D2283803-49D6-4749-88BA-7186A429F31A}" srcOrd="0" destOrd="0" presId="urn:microsoft.com/office/officeart/2005/8/layout/radial5"/>
    <dgm:cxn modelId="{B7EB0CFB-B066-4120-AF2C-A73A755273B7}" type="presOf" srcId="{029C283D-F374-4E47-AA06-0DA585F6EF07}" destId="{DE8C52A6-7241-4958-B296-6C4D06FF27CD}" srcOrd="1" destOrd="0" presId="urn:microsoft.com/office/officeart/2005/8/layout/radial5"/>
    <dgm:cxn modelId="{735075EC-79B5-44F6-A363-71BC90CD4A1D}" srcId="{7A4B2C28-C1CF-45AF-B04D-834A3D80C3A8}" destId="{FD282125-B77B-4BBA-8D5E-8799E9973E94}" srcOrd="4" destOrd="0" parTransId="{AAF05076-4F3B-477B-9B07-5DA9D0FE0ADE}" sibTransId="{C19CB024-E947-4D77-82CA-822EBBF9896D}"/>
    <dgm:cxn modelId="{25AD7ACB-30DA-4ACE-BEA7-88B7EA3402BB}" type="presOf" srcId="{E5CC34C6-5AAF-4924-B31F-8D8DBD0EC68F}" destId="{81F6F223-9AA4-4227-A74E-D3BF6D2117B0}" srcOrd="0" destOrd="0" presId="urn:microsoft.com/office/officeart/2005/8/layout/radial5"/>
    <dgm:cxn modelId="{32E6FBD1-D8F3-4EC9-9E2F-1B28C4686C8C}" srcId="{7A4B2C28-C1CF-45AF-B04D-834A3D80C3A8}" destId="{47B8F921-E640-45FE-9D2F-A22264215ED7}" srcOrd="0" destOrd="0" parTransId="{A4543A3A-9E4C-480D-A579-540929E6C120}" sibTransId="{22B0AA27-BA88-4E1A-8554-42F6357B98E8}"/>
    <dgm:cxn modelId="{53583D40-B421-4C63-AAE2-3224AB9CB662}" type="presOf" srcId="{47B8F921-E640-45FE-9D2F-A22264215ED7}" destId="{586AB2F5-7DB7-4213-9014-519B24AEC0FC}" srcOrd="0" destOrd="0" presId="urn:microsoft.com/office/officeart/2005/8/layout/radial5"/>
    <dgm:cxn modelId="{09486835-6A95-4084-927F-193C80E167F8}" type="presOf" srcId="{E5CC34C6-5AAF-4924-B31F-8D8DBD0EC68F}" destId="{D81B231A-F0BE-49F6-9F4B-7F9D4E6967A4}" srcOrd="1" destOrd="0" presId="urn:microsoft.com/office/officeart/2005/8/layout/radial5"/>
    <dgm:cxn modelId="{E267CFEE-C89C-4CC7-AD57-EF7AAA772272}" type="presOf" srcId="{FD282125-B77B-4BBA-8D5E-8799E9973E94}" destId="{5BCDF889-C04E-48C7-904C-30745D922F6C}" srcOrd="0" destOrd="0" presId="urn:microsoft.com/office/officeart/2005/8/layout/radial5"/>
    <dgm:cxn modelId="{119290F6-57C6-4986-A09D-F567DC365E09}" type="presOf" srcId="{E141B763-F0A3-4688-849E-79DF22D5C673}" destId="{CD879DE2-619F-4A5F-B4C0-0CD6932A86A8}" srcOrd="0" destOrd="0" presId="urn:microsoft.com/office/officeart/2005/8/layout/radial5"/>
    <dgm:cxn modelId="{7B796E8A-24AE-4BDB-8626-524EF46018AF}" type="presOf" srcId="{7A4B2C28-C1CF-45AF-B04D-834A3D80C3A8}" destId="{25C7143B-D067-4473-AA50-2316C036652A}" srcOrd="0" destOrd="0" presId="urn:microsoft.com/office/officeart/2005/8/layout/radial5"/>
    <dgm:cxn modelId="{06D6BABD-F316-4524-81AC-0037D447B799}" type="presOf" srcId="{B47A15A9-EC81-4088-89E0-2D2FBAD8602F}" destId="{C37E4C4A-2FD9-4C15-975F-D57F72A3F39C}" srcOrd="0" destOrd="0" presId="urn:microsoft.com/office/officeart/2005/8/layout/radial5"/>
    <dgm:cxn modelId="{3E8E585A-858A-4885-8C40-56E01CB8A97D}" type="presOf" srcId="{10C3F66B-3738-4CC6-B080-A96F27D7FBDD}" destId="{856F83B7-B09D-488A-83FD-DD9FB9A1096C}" srcOrd="1" destOrd="0" presId="urn:microsoft.com/office/officeart/2005/8/layout/radial5"/>
    <dgm:cxn modelId="{B8CDF334-81EF-4A56-818F-51182938FA8D}" type="presOf" srcId="{A4543A3A-9E4C-480D-A579-540929E6C120}" destId="{1363DB9E-F904-48B0-91AE-6E7F421D4BDA}" srcOrd="1" destOrd="0" presId="urn:microsoft.com/office/officeart/2005/8/layout/radial5"/>
    <dgm:cxn modelId="{6A9E83D2-13E0-4046-B0D0-45C5834DF984}" type="presOf" srcId="{AAF05076-4F3B-477B-9B07-5DA9D0FE0ADE}" destId="{2BF61F31-F5E7-4F99-BC12-CD4241D45863}" srcOrd="1" destOrd="0" presId="urn:microsoft.com/office/officeart/2005/8/layout/radial5"/>
    <dgm:cxn modelId="{E8817B9E-FAEA-4CC3-8882-E3F7FC53DC80}" srcId="{7A4B2C28-C1CF-45AF-B04D-834A3D80C3A8}" destId="{B47A15A9-EC81-4088-89E0-2D2FBAD8602F}" srcOrd="1" destOrd="0" parTransId="{E5CC34C6-5AAF-4924-B31F-8D8DBD0EC68F}" sibTransId="{93C9314E-D736-4E40-921D-E941C42806FB}"/>
    <dgm:cxn modelId="{87CC8508-10BD-4195-812C-83520F29D64A}" type="presOf" srcId="{DFAC3EB4-B089-4F28-B212-EB6F8C000D62}" destId="{C0469D06-43AB-4201-8657-2577EF7B723B}" srcOrd="0" destOrd="0" presId="urn:microsoft.com/office/officeart/2005/8/layout/radial5"/>
    <dgm:cxn modelId="{4009C9BA-80D1-41C5-8128-E5BCE66FB7AF}" type="presOf" srcId="{10C3F66B-3738-4CC6-B080-A96F27D7FBDD}" destId="{E6D35E6E-707C-4E52-8F3A-72160598808F}" srcOrd="0" destOrd="0" presId="urn:microsoft.com/office/officeart/2005/8/layout/radial5"/>
    <dgm:cxn modelId="{5999853E-81E5-4C22-8100-67F6E274751F}" srcId="{DFAC3EB4-B089-4F28-B212-EB6F8C000D62}" destId="{7A4B2C28-C1CF-45AF-B04D-834A3D80C3A8}" srcOrd="0" destOrd="0" parTransId="{18176A83-4E81-44D9-B0BB-168F1D6B857E}" sibTransId="{BF8B5E28-3105-442D-B5EB-62F558A25730}"/>
    <dgm:cxn modelId="{C5541F5F-FF07-4A3D-A53E-107D66441B81}" type="presOf" srcId="{C1B50D75-8317-4D05-A218-BB5EBCEE986C}" destId="{3CD34663-3F6D-4641-99D1-4AACB11AB1CC}" srcOrd="0" destOrd="0" presId="urn:microsoft.com/office/officeart/2005/8/layout/radial5"/>
    <dgm:cxn modelId="{57E4D54F-BE79-401A-9D0B-9DE9C870A2D2}" type="presOf" srcId="{A4543A3A-9E4C-480D-A579-540929E6C120}" destId="{4E5711A8-F25D-4067-BE1F-48BCE69ADF8F}" srcOrd="0" destOrd="0" presId="urn:microsoft.com/office/officeart/2005/8/layout/radial5"/>
    <dgm:cxn modelId="{B9A20E59-63F6-4346-9A5C-3A4223A783A0}" type="presParOf" srcId="{C0469D06-43AB-4201-8657-2577EF7B723B}" destId="{25C7143B-D067-4473-AA50-2316C036652A}" srcOrd="0" destOrd="0" presId="urn:microsoft.com/office/officeart/2005/8/layout/radial5"/>
    <dgm:cxn modelId="{CECB9AA0-6174-48C0-8913-59B9721F0203}" type="presParOf" srcId="{C0469D06-43AB-4201-8657-2577EF7B723B}" destId="{4E5711A8-F25D-4067-BE1F-48BCE69ADF8F}" srcOrd="1" destOrd="0" presId="urn:microsoft.com/office/officeart/2005/8/layout/radial5"/>
    <dgm:cxn modelId="{6AC0842B-E2FE-4ADD-B1A1-3D4CBA3DE97E}" type="presParOf" srcId="{4E5711A8-F25D-4067-BE1F-48BCE69ADF8F}" destId="{1363DB9E-F904-48B0-91AE-6E7F421D4BDA}" srcOrd="0" destOrd="0" presId="urn:microsoft.com/office/officeart/2005/8/layout/radial5"/>
    <dgm:cxn modelId="{D0C913B9-9135-4E54-B62F-A874F2F6CB67}" type="presParOf" srcId="{C0469D06-43AB-4201-8657-2577EF7B723B}" destId="{586AB2F5-7DB7-4213-9014-519B24AEC0FC}" srcOrd="2" destOrd="0" presId="urn:microsoft.com/office/officeart/2005/8/layout/radial5"/>
    <dgm:cxn modelId="{44E2989F-2323-47DB-8010-732BBFFB0788}" type="presParOf" srcId="{C0469D06-43AB-4201-8657-2577EF7B723B}" destId="{81F6F223-9AA4-4227-A74E-D3BF6D2117B0}" srcOrd="3" destOrd="0" presId="urn:microsoft.com/office/officeart/2005/8/layout/radial5"/>
    <dgm:cxn modelId="{F523617E-377B-48E1-BB52-4A6B50D85DEA}" type="presParOf" srcId="{81F6F223-9AA4-4227-A74E-D3BF6D2117B0}" destId="{D81B231A-F0BE-49F6-9F4B-7F9D4E6967A4}" srcOrd="0" destOrd="0" presId="urn:microsoft.com/office/officeart/2005/8/layout/radial5"/>
    <dgm:cxn modelId="{4585782C-017D-4342-8FA8-A1896A421C9F}" type="presParOf" srcId="{C0469D06-43AB-4201-8657-2577EF7B723B}" destId="{C37E4C4A-2FD9-4C15-975F-D57F72A3F39C}" srcOrd="4" destOrd="0" presId="urn:microsoft.com/office/officeart/2005/8/layout/radial5"/>
    <dgm:cxn modelId="{04FD8FD3-5270-45BE-804D-65D966B66C03}" type="presParOf" srcId="{C0469D06-43AB-4201-8657-2577EF7B723B}" destId="{D2283803-49D6-4749-88BA-7186A429F31A}" srcOrd="5" destOrd="0" presId="urn:microsoft.com/office/officeart/2005/8/layout/radial5"/>
    <dgm:cxn modelId="{90639C03-D74C-4BC3-80EE-B3C61CC4B2A6}" type="presParOf" srcId="{D2283803-49D6-4749-88BA-7186A429F31A}" destId="{DE8C52A6-7241-4958-B296-6C4D06FF27CD}" srcOrd="0" destOrd="0" presId="urn:microsoft.com/office/officeart/2005/8/layout/radial5"/>
    <dgm:cxn modelId="{2A1B80B8-F944-479E-87FD-3EDE60BEDF17}" type="presParOf" srcId="{C0469D06-43AB-4201-8657-2577EF7B723B}" destId="{CD879DE2-619F-4A5F-B4C0-0CD6932A86A8}" srcOrd="6" destOrd="0" presId="urn:microsoft.com/office/officeart/2005/8/layout/radial5"/>
    <dgm:cxn modelId="{3F8C49DB-BDA3-4CFC-B15B-82D47DF14ABF}" type="presParOf" srcId="{C0469D06-43AB-4201-8657-2577EF7B723B}" destId="{E6D35E6E-707C-4E52-8F3A-72160598808F}" srcOrd="7" destOrd="0" presId="urn:microsoft.com/office/officeart/2005/8/layout/radial5"/>
    <dgm:cxn modelId="{FD6276BE-EDC8-4B4F-9387-5DD077CF22CC}" type="presParOf" srcId="{E6D35E6E-707C-4E52-8F3A-72160598808F}" destId="{856F83B7-B09D-488A-83FD-DD9FB9A1096C}" srcOrd="0" destOrd="0" presId="urn:microsoft.com/office/officeart/2005/8/layout/radial5"/>
    <dgm:cxn modelId="{473A2C85-4AD8-4752-8366-3AF650571601}" type="presParOf" srcId="{C0469D06-43AB-4201-8657-2577EF7B723B}" destId="{3CD34663-3F6D-4641-99D1-4AACB11AB1CC}" srcOrd="8" destOrd="0" presId="urn:microsoft.com/office/officeart/2005/8/layout/radial5"/>
    <dgm:cxn modelId="{98153A08-5025-4820-BDEC-E633C1F100BF}" type="presParOf" srcId="{C0469D06-43AB-4201-8657-2577EF7B723B}" destId="{F97862FD-E2D3-449C-8459-C3B15AD08143}" srcOrd="9" destOrd="0" presId="urn:microsoft.com/office/officeart/2005/8/layout/radial5"/>
    <dgm:cxn modelId="{EE195989-06F6-421B-85D8-76E9D10651CA}" type="presParOf" srcId="{F97862FD-E2D3-449C-8459-C3B15AD08143}" destId="{2BF61F31-F5E7-4F99-BC12-CD4241D45863}" srcOrd="0" destOrd="0" presId="urn:microsoft.com/office/officeart/2005/8/layout/radial5"/>
    <dgm:cxn modelId="{8E953BC5-701E-40D8-9121-C520E5A243A7}" type="presParOf" srcId="{C0469D06-43AB-4201-8657-2577EF7B723B}" destId="{5BCDF889-C04E-48C7-904C-30745D922F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AC3EB4-B089-4F28-B212-EB6F8C000D6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B2C28-C1CF-45AF-B04D-834A3D80C3A8}">
      <dgm:prSet phldrT="[Text]" custT="1"/>
      <dgm:spPr>
        <a:solidFill>
          <a:srgbClr val="002060"/>
        </a:solidFill>
      </dgm:spPr>
      <dgm:t>
        <a:bodyPr/>
        <a:lstStyle/>
        <a:p>
          <a:r>
            <a:rPr lang="sr-Cyrl-RS" sz="2000" b="1" dirty="0" smtClean="0"/>
            <a:t>ДИМЕНЗИЈЕ КВАЛИТЕТА</a:t>
          </a:r>
          <a:endParaRPr lang="en-US" sz="2000" b="1" dirty="0"/>
        </a:p>
      </dgm:t>
    </dgm:pt>
    <dgm:pt modelId="{18176A83-4E81-44D9-B0BB-168F1D6B857E}" type="parTrans" cxnId="{5999853E-81E5-4C22-8100-67F6E274751F}">
      <dgm:prSet/>
      <dgm:spPr/>
      <dgm:t>
        <a:bodyPr/>
        <a:lstStyle/>
        <a:p>
          <a:endParaRPr lang="en-US"/>
        </a:p>
      </dgm:t>
    </dgm:pt>
    <dgm:pt modelId="{BF8B5E28-3105-442D-B5EB-62F558A25730}" type="sibTrans" cxnId="{5999853E-81E5-4C22-8100-67F6E274751F}">
      <dgm:prSet/>
      <dgm:spPr/>
      <dgm:t>
        <a:bodyPr/>
        <a:lstStyle/>
        <a:p>
          <a:endParaRPr lang="en-US"/>
        </a:p>
      </dgm:t>
    </dgm:pt>
    <dgm:pt modelId="{47B8F921-E640-45FE-9D2F-A22264215ED7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Релевантност</a:t>
          </a:r>
        </a:p>
      </dgm:t>
    </dgm:pt>
    <dgm:pt modelId="{A4543A3A-9E4C-480D-A579-540929E6C120}" type="parTrans" cxnId="{32E6FBD1-D8F3-4EC9-9E2F-1B28C4686C8C}">
      <dgm:prSet/>
      <dgm:spPr/>
      <dgm:t>
        <a:bodyPr/>
        <a:lstStyle/>
        <a:p>
          <a:endParaRPr lang="en-US"/>
        </a:p>
      </dgm:t>
    </dgm:pt>
    <dgm:pt modelId="{22B0AA27-BA88-4E1A-8554-42F6357B98E8}" type="sibTrans" cxnId="{32E6FBD1-D8F3-4EC9-9E2F-1B28C4686C8C}">
      <dgm:prSet/>
      <dgm:spPr/>
      <dgm:t>
        <a:bodyPr/>
        <a:lstStyle/>
        <a:p>
          <a:endParaRPr lang="en-US"/>
        </a:p>
      </dgm:t>
    </dgm:pt>
    <dgm:pt modelId="{B47A15A9-EC81-4088-89E0-2D2FBAD8602F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Тачност и поузданост</a:t>
          </a:r>
        </a:p>
      </dgm:t>
    </dgm:pt>
    <dgm:pt modelId="{E5CC34C6-5AAF-4924-B31F-8D8DBD0EC68F}" type="parTrans" cxnId="{E8817B9E-FAEA-4CC3-8882-E3F7FC53DC80}">
      <dgm:prSet/>
      <dgm:spPr/>
      <dgm:t>
        <a:bodyPr/>
        <a:lstStyle/>
        <a:p>
          <a:endParaRPr lang="en-US"/>
        </a:p>
      </dgm:t>
    </dgm:pt>
    <dgm:pt modelId="{93C9314E-D736-4E40-921D-E941C42806FB}" type="sibTrans" cxnId="{E8817B9E-FAEA-4CC3-8882-E3F7FC53DC80}">
      <dgm:prSet/>
      <dgm:spPr/>
      <dgm:t>
        <a:bodyPr/>
        <a:lstStyle/>
        <a:p>
          <a:endParaRPr lang="en-US"/>
        </a:p>
      </dgm:t>
    </dgm:pt>
    <dgm:pt modelId="{E141B763-F0A3-4688-849E-79DF22D5C673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1400" b="1" dirty="0" smtClean="0"/>
            <a:t>Правовременост и поштовање најављених рокова објављивања</a:t>
          </a:r>
        </a:p>
      </dgm:t>
    </dgm:pt>
    <dgm:pt modelId="{029C283D-F374-4E47-AA06-0DA585F6EF07}" type="parTrans" cxnId="{AC0C0485-8BB2-4CF3-AAF7-9E3FDA918E54}">
      <dgm:prSet/>
      <dgm:spPr/>
      <dgm:t>
        <a:bodyPr/>
        <a:lstStyle/>
        <a:p>
          <a:endParaRPr lang="en-US"/>
        </a:p>
      </dgm:t>
    </dgm:pt>
    <dgm:pt modelId="{F0D644A4-B12B-437B-B67F-A8B44E30C5CB}" type="sibTrans" cxnId="{AC0C0485-8BB2-4CF3-AAF7-9E3FDA918E54}">
      <dgm:prSet/>
      <dgm:spPr/>
      <dgm:t>
        <a:bodyPr/>
        <a:lstStyle/>
        <a:p>
          <a:endParaRPr lang="en-US"/>
        </a:p>
      </dgm:t>
    </dgm:pt>
    <dgm:pt modelId="{C1B50D75-8317-4D05-A218-BB5EBCEE986C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Кохерентност и упоредивост</a:t>
          </a:r>
        </a:p>
      </dgm:t>
    </dgm:pt>
    <dgm:pt modelId="{10C3F66B-3738-4CC6-B080-A96F27D7FBDD}" type="parTrans" cxnId="{7C605A8F-0874-451C-8D31-9BFD531987BF}">
      <dgm:prSet/>
      <dgm:spPr/>
      <dgm:t>
        <a:bodyPr/>
        <a:lstStyle/>
        <a:p>
          <a:endParaRPr lang="en-US"/>
        </a:p>
      </dgm:t>
    </dgm:pt>
    <dgm:pt modelId="{F062B667-03A9-49DC-8B96-3E8C55CAA095}" type="sibTrans" cxnId="{7C605A8F-0874-451C-8D31-9BFD531987BF}">
      <dgm:prSet/>
      <dgm:spPr/>
      <dgm:t>
        <a:bodyPr/>
        <a:lstStyle/>
        <a:p>
          <a:endParaRPr lang="en-US"/>
        </a:p>
      </dgm:t>
    </dgm:pt>
    <dgm:pt modelId="{FD282125-B77B-4BBA-8D5E-8799E9973E94}">
      <dgm:prSet phldrT="[Text]" custT="1"/>
      <dgm:spPr>
        <a:solidFill>
          <a:srgbClr val="0070C0"/>
        </a:solidFill>
      </dgm:spPr>
      <dgm:t>
        <a:bodyPr/>
        <a:lstStyle/>
        <a:p>
          <a:r>
            <a:rPr lang="sr-Cyrl-RS" sz="2000" b="1" dirty="0" smtClean="0"/>
            <a:t>Доступност и разумљивост</a:t>
          </a:r>
        </a:p>
      </dgm:t>
    </dgm:pt>
    <dgm:pt modelId="{AAF05076-4F3B-477B-9B07-5DA9D0FE0ADE}" type="parTrans" cxnId="{735075EC-79B5-44F6-A363-71BC90CD4A1D}">
      <dgm:prSet/>
      <dgm:spPr/>
      <dgm:t>
        <a:bodyPr/>
        <a:lstStyle/>
        <a:p>
          <a:endParaRPr lang="en-US"/>
        </a:p>
      </dgm:t>
    </dgm:pt>
    <dgm:pt modelId="{C19CB024-E947-4D77-82CA-822EBBF9896D}" type="sibTrans" cxnId="{735075EC-79B5-44F6-A363-71BC90CD4A1D}">
      <dgm:prSet/>
      <dgm:spPr/>
      <dgm:t>
        <a:bodyPr/>
        <a:lstStyle/>
        <a:p>
          <a:endParaRPr lang="en-US"/>
        </a:p>
      </dgm:t>
    </dgm:pt>
    <dgm:pt modelId="{C0469D06-43AB-4201-8657-2577EF7B723B}" type="pres">
      <dgm:prSet presAssocID="{DFAC3EB4-B089-4F28-B212-EB6F8C000D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C7143B-D067-4473-AA50-2316C036652A}" type="pres">
      <dgm:prSet presAssocID="{7A4B2C28-C1CF-45AF-B04D-834A3D80C3A8}" presName="centerShape" presStyleLbl="node0" presStyleIdx="0" presStyleCnt="1" custScaleX="135724" custScaleY="64074" custLinFactNeighborX="-242" custLinFactNeighborY="-2425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E5711A8-F25D-4067-BE1F-48BCE69ADF8F}" type="pres">
      <dgm:prSet presAssocID="{A4543A3A-9E4C-480D-A579-540929E6C120}" presName="parTrans" presStyleLbl="sibTrans2D1" presStyleIdx="0" presStyleCnt="5"/>
      <dgm:spPr/>
      <dgm:t>
        <a:bodyPr/>
        <a:lstStyle/>
        <a:p>
          <a:endParaRPr lang="en-US"/>
        </a:p>
      </dgm:t>
    </dgm:pt>
    <dgm:pt modelId="{1363DB9E-F904-48B0-91AE-6E7F421D4BDA}" type="pres">
      <dgm:prSet presAssocID="{A4543A3A-9E4C-480D-A579-540929E6C12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86AB2F5-7DB7-4213-9014-519B24AEC0FC}" type="pres">
      <dgm:prSet presAssocID="{47B8F921-E640-45FE-9D2F-A22264215ED7}" presName="node" presStyleLbl="node1" presStyleIdx="0" presStyleCnt="5" custScaleX="130269" custScaleY="57368" custRadScaleRad="93249" custRadScaleInc="-8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1F6F223-9AA4-4227-A74E-D3BF6D2117B0}" type="pres">
      <dgm:prSet presAssocID="{E5CC34C6-5AAF-4924-B31F-8D8DBD0EC68F}" presName="parTrans" presStyleLbl="sibTrans2D1" presStyleIdx="1" presStyleCnt="5"/>
      <dgm:spPr/>
      <dgm:t>
        <a:bodyPr/>
        <a:lstStyle/>
        <a:p>
          <a:endParaRPr lang="en-US"/>
        </a:p>
      </dgm:t>
    </dgm:pt>
    <dgm:pt modelId="{D81B231A-F0BE-49F6-9F4B-7F9D4E6967A4}" type="pres">
      <dgm:prSet presAssocID="{E5CC34C6-5AAF-4924-B31F-8D8DBD0EC68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37E4C4A-2FD9-4C15-975F-D57F72A3F39C}" type="pres">
      <dgm:prSet presAssocID="{B47A15A9-EC81-4088-89E0-2D2FBAD8602F}" presName="node" presStyleLbl="node1" presStyleIdx="1" presStyleCnt="5" custScaleX="130269" custScaleY="57368" custRadScaleRad="123754" custRadScaleInc="91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2283803-49D6-4749-88BA-7186A429F31A}" type="pres">
      <dgm:prSet presAssocID="{029C283D-F374-4E47-AA06-0DA585F6EF0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E8C52A6-7241-4958-B296-6C4D06FF27CD}" type="pres">
      <dgm:prSet presAssocID="{029C283D-F374-4E47-AA06-0DA585F6EF0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D879DE2-619F-4A5F-B4C0-0CD6932A86A8}" type="pres">
      <dgm:prSet presAssocID="{E141B763-F0A3-4688-849E-79DF22D5C673}" presName="node" presStyleLbl="node1" presStyleIdx="2" presStyleCnt="5" custScaleX="130269" custScaleY="57368" custRadScaleRad="102894" custRadScaleInc="-86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6D35E6E-707C-4E52-8F3A-72160598808F}" type="pres">
      <dgm:prSet presAssocID="{10C3F66B-3738-4CC6-B080-A96F27D7FBDD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56F83B7-B09D-488A-83FD-DD9FB9A1096C}" type="pres">
      <dgm:prSet presAssocID="{10C3F66B-3738-4CC6-B080-A96F27D7FBD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CD34663-3F6D-4641-99D1-4AACB11AB1CC}" type="pres">
      <dgm:prSet presAssocID="{C1B50D75-8317-4D05-A218-BB5EBCEE986C}" presName="node" presStyleLbl="node1" presStyleIdx="3" presStyleCnt="5" custScaleX="130269" custScaleY="57368" custRadScaleRad="101260" custRadScaleInc="296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97862FD-E2D3-449C-8459-C3B15AD08143}" type="pres">
      <dgm:prSet presAssocID="{AAF05076-4F3B-477B-9B07-5DA9D0FE0ADE}" presName="parTrans" presStyleLbl="sibTrans2D1" presStyleIdx="4" presStyleCnt="5"/>
      <dgm:spPr/>
      <dgm:t>
        <a:bodyPr/>
        <a:lstStyle/>
        <a:p>
          <a:endParaRPr lang="en-US"/>
        </a:p>
      </dgm:t>
    </dgm:pt>
    <dgm:pt modelId="{2BF61F31-F5E7-4F99-BC12-CD4241D45863}" type="pres">
      <dgm:prSet presAssocID="{AAF05076-4F3B-477B-9B07-5DA9D0FE0AD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5BCDF889-C04E-48C7-904C-30745D922F6C}" type="pres">
      <dgm:prSet presAssocID="{FD282125-B77B-4BBA-8D5E-8799E9973E94}" presName="node" presStyleLbl="node1" presStyleIdx="4" presStyleCnt="5" custScaleX="130269" custScaleY="57368" custRadScaleRad="126143" custRadScaleInc="-1029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C0C0485-8BB2-4CF3-AAF7-9E3FDA918E54}" srcId="{7A4B2C28-C1CF-45AF-B04D-834A3D80C3A8}" destId="{E141B763-F0A3-4688-849E-79DF22D5C673}" srcOrd="2" destOrd="0" parTransId="{029C283D-F374-4E47-AA06-0DA585F6EF07}" sibTransId="{F0D644A4-B12B-437B-B67F-A8B44E30C5CB}"/>
    <dgm:cxn modelId="{1C2DAAC2-48FA-42F9-A4FC-00CEE41CB9BF}" type="presOf" srcId="{029C283D-F374-4E47-AA06-0DA585F6EF07}" destId="{D2283803-49D6-4749-88BA-7186A429F31A}" srcOrd="0" destOrd="0" presId="urn:microsoft.com/office/officeart/2005/8/layout/radial5"/>
    <dgm:cxn modelId="{DBC27967-0CC3-4DA1-AA17-A4A2EA71524F}" type="presOf" srcId="{B47A15A9-EC81-4088-89E0-2D2FBAD8602F}" destId="{C37E4C4A-2FD9-4C15-975F-D57F72A3F39C}" srcOrd="0" destOrd="0" presId="urn:microsoft.com/office/officeart/2005/8/layout/radial5"/>
    <dgm:cxn modelId="{5999853E-81E5-4C22-8100-67F6E274751F}" srcId="{DFAC3EB4-B089-4F28-B212-EB6F8C000D62}" destId="{7A4B2C28-C1CF-45AF-B04D-834A3D80C3A8}" srcOrd="0" destOrd="0" parTransId="{18176A83-4E81-44D9-B0BB-168F1D6B857E}" sibTransId="{BF8B5E28-3105-442D-B5EB-62F558A25730}"/>
    <dgm:cxn modelId="{32E6FBD1-D8F3-4EC9-9E2F-1B28C4686C8C}" srcId="{7A4B2C28-C1CF-45AF-B04D-834A3D80C3A8}" destId="{47B8F921-E640-45FE-9D2F-A22264215ED7}" srcOrd="0" destOrd="0" parTransId="{A4543A3A-9E4C-480D-A579-540929E6C120}" sibTransId="{22B0AA27-BA88-4E1A-8554-42F6357B98E8}"/>
    <dgm:cxn modelId="{7C605A8F-0874-451C-8D31-9BFD531987BF}" srcId="{7A4B2C28-C1CF-45AF-B04D-834A3D80C3A8}" destId="{C1B50D75-8317-4D05-A218-BB5EBCEE986C}" srcOrd="3" destOrd="0" parTransId="{10C3F66B-3738-4CC6-B080-A96F27D7FBDD}" sibTransId="{F062B667-03A9-49DC-8B96-3E8C55CAA095}"/>
    <dgm:cxn modelId="{3EC168AF-5816-4785-ADBA-45CC5CDBE8E4}" type="presOf" srcId="{10C3F66B-3738-4CC6-B080-A96F27D7FBDD}" destId="{856F83B7-B09D-488A-83FD-DD9FB9A1096C}" srcOrd="1" destOrd="0" presId="urn:microsoft.com/office/officeart/2005/8/layout/radial5"/>
    <dgm:cxn modelId="{F0161D10-64B3-4822-9349-71554C2642D2}" type="presOf" srcId="{AAF05076-4F3B-477B-9B07-5DA9D0FE0ADE}" destId="{F97862FD-E2D3-449C-8459-C3B15AD08143}" srcOrd="0" destOrd="0" presId="urn:microsoft.com/office/officeart/2005/8/layout/radial5"/>
    <dgm:cxn modelId="{AF13366F-E51B-464C-85DC-5B1E38C09EE5}" type="presOf" srcId="{E5CC34C6-5AAF-4924-B31F-8D8DBD0EC68F}" destId="{81F6F223-9AA4-4227-A74E-D3BF6D2117B0}" srcOrd="0" destOrd="0" presId="urn:microsoft.com/office/officeart/2005/8/layout/radial5"/>
    <dgm:cxn modelId="{376EF970-34F5-4104-9764-F4D18224924B}" type="presOf" srcId="{A4543A3A-9E4C-480D-A579-540929E6C120}" destId="{1363DB9E-F904-48B0-91AE-6E7F421D4BDA}" srcOrd="1" destOrd="0" presId="urn:microsoft.com/office/officeart/2005/8/layout/radial5"/>
    <dgm:cxn modelId="{7B2EBB46-FA51-443E-876B-F4D266D80E2B}" type="presOf" srcId="{DFAC3EB4-B089-4F28-B212-EB6F8C000D62}" destId="{C0469D06-43AB-4201-8657-2577EF7B723B}" srcOrd="0" destOrd="0" presId="urn:microsoft.com/office/officeart/2005/8/layout/radial5"/>
    <dgm:cxn modelId="{735075EC-79B5-44F6-A363-71BC90CD4A1D}" srcId="{7A4B2C28-C1CF-45AF-B04D-834A3D80C3A8}" destId="{FD282125-B77B-4BBA-8D5E-8799E9973E94}" srcOrd="4" destOrd="0" parTransId="{AAF05076-4F3B-477B-9B07-5DA9D0FE0ADE}" sibTransId="{C19CB024-E947-4D77-82CA-822EBBF9896D}"/>
    <dgm:cxn modelId="{B25B3EB2-4DF2-494B-9EA3-0AD5CFADCA35}" type="presOf" srcId="{A4543A3A-9E4C-480D-A579-540929E6C120}" destId="{4E5711A8-F25D-4067-BE1F-48BCE69ADF8F}" srcOrd="0" destOrd="0" presId="urn:microsoft.com/office/officeart/2005/8/layout/radial5"/>
    <dgm:cxn modelId="{82B7BD42-45A4-43A5-97EA-61178602E488}" type="presOf" srcId="{10C3F66B-3738-4CC6-B080-A96F27D7FBDD}" destId="{E6D35E6E-707C-4E52-8F3A-72160598808F}" srcOrd="0" destOrd="0" presId="urn:microsoft.com/office/officeart/2005/8/layout/radial5"/>
    <dgm:cxn modelId="{BB68F7ED-E905-4C83-B13E-536E8DC24E91}" type="presOf" srcId="{FD282125-B77B-4BBA-8D5E-8799E9973E94}" destId="{5BCDF889-C04E-48C7-904C-30745D922F6C}" srcOrd="0" destOrd="0" presId="urn:microsoft.com/office/officeart/2005/8/layout/radial5"/>
    <dgm:cxn modelId="{A7D0376F-2CF1-416F-B0AC-C5C8013315EF}" type="presOf" srcId="{029C283D-F374-4E47-AA06-0DA585F6EF07}" destId="{DE8C52A6-7241-4958-B296-6C4D06FF27CD}" srcOrd="1" destOrd="0" presId="urn:microsoft.com/office/officeart/2005/8/layout/radial5"/>
    <dgm:cxn modelId="{02FF09C6-0649-4E8C-9460-2FF252E56746}" type="presOf" srcId="{7A4B2C28-C1CF-45AF-B04D-834A3D80C3A8}" destId="{25C7143B-D067-4473-AA50-2316C036652A}" srcOrd="0" destOrd="0" presId="urn:microsoft.com/office/officeart/2005/8/layout/radial5"/>
    <dgm:cxn modelId="{69E7792B-A337-422D-B605-3BC3CF397743}" type="presOf" srcId="{C1B50D75-8317-4D05-A218-BB5EBCEE986C}" destId="{3CD34663-3F6D-4641-99D1-4AACB11AB1CC}" srcOrd="0" destOrd="0" presId="urn:microsoft.com/office/officeart/2005/8/layout/radial5"/>
    <dgm:cxn modelId="{CCF1B0AB-A73F-422D-AD82-F6653A1AD06A}" type="presOf" srcId="{47B8F921-E640-45FE-9D2F-A22264215ED7}" destId="{586AB2F5-7DB7-4213-9014-519B24AEC0FC}" srcOrd="0" destOrd="0" presId="urn:microsoft.com/office/officeart/2005/8/layout/radial5"/>
    <dgm:cxn modelId="{4581EFF1-BE86-4534-AD1F-C043714A3DFC}" type="presOf" srcId="{E5CC34C6-5AAF-4924-B31F-8D8DBD0EC68F}" destId="{D81B231A-F0BE-49F6-9F4B-7F9D4E6967A4}" srcOrd="1" destOrd="0" presId="urn:microsoft.com/office/officeart/2005/8/layout/radial5"/>
    <dgm:cxn modelId="{4726985E-8E4D-460A-8FF9-DD4FFDD3D378}" type="presOf" srcId="{AAF05076-4F3B-477B-9B07-5DA9D0FE0ADE}" destId="{2BF61F31-F5E7-4F99-BC12-CD4241D45863}" srcOrd="1" destOrd="0" presId="urn:microsoft.com/office/officeart/2005/8/layout/radial5"/>
    <dgm:cxn modelId="{ED72DF69-E2F3-4FAB-9A50-71CDB9C4B0F8}" type="presOf" srcId="{E141B763-F0A3-4688-849E-79DF22D5C673}" destId="{CD879DE2-619F-4A5F-B4C0-0CD6932A86A8}" srcOrd="0" destOrd="0" presId="urn:microsoft.com/office/officeart/2005/8/layout/radial5"/>
    <dgm:cxn modelId="{E8817B9E-FAEA-4CC3-8882-E3F7FC53DC80}" srcId="{7A4B2C28-C1CF-45AF-B04D-834A3D80C3A8}" destId="{B47A15A9-EC81-4088-89E0-2D2FBAD8602F}" srcOrd="1" destOrd="0" parTransId="{E5CC34C6-5AAF-4924-B31F-8D8DBD0EC68F}" sibTransId="{93C9314E-D736-4E40-921D-E941C42806FB}"/>
    <dgm:cxn modelId="{92966DBC-4F1D-4E68-A152-B5837BCB7F1C}" type="presParOf" srcId="{C0469D06-43AB-4201-8657-2577EF7B723B}" destId="{25C7143B-D067-4473-AA50-2316C036652A}" srcOrd="0" destOrd="0" presId="urn:microsoft.com/office/officeart/2005/8/layout/radial5"/>
    <dgm:cxn modelId="{48926134-EB43-4555-A507-C5B2BEDCE6ED}" type="presParOf" srcId="{C0469D06-43AB-4201-8657-2577EF7B723B}" destId="{4E5711A8-F25D-4067-BE1F-48BCE69ADF8F}" srcOrd="1" destOrd="0" presId="urn:microsoft.com/office/officeart/2005/8/layout/radial5"/>
    <dgm:cxn modelId="{0380770C-AE0C-4209-BFD2-C7DFABFC3693}" type="presParOf" srcId="{4E5711A8-F25D-4067-BE1F-48BCE69ADF8F}" destId="{1363DB9E-F904-48B0-91AE-6E7F421D4BDA}" srcOrd="0" destOrd="0" presId="urn:microsoft.com/office/officeart/2005/8/layout/radial5"/>
    <dgm:cxn modelId="{047ED147-8128-4DFD-8234-7CF87C555E78}" type="presParOf" srcId="{C0469D06-43AB-4201-8657-2577EF7B723B}" destId="{586AB2F5-7DB7-4213-9014-519B24AEC0FC}" srcOrd="2" destOrd="0" presId="urn:microsoft.com/office/officeart/2005/8/layout/radial5"/>
    <dgm:cxn modelId="{F3E3253D-0513-4590-A9D4-E4B57D5F81C4}" type="presParOf" srcId="{C0469D06-43AB-4201-8657-2577EF7B723B}" destId="{81F6F223-9AA4-4227-A74E-D3BF6D2117B0}" srcOrd="3" destOrd="0" presId="urn:microsoft.com/office/officeart/2005/8/layout/radial5"/>
    <dgm:cxn modelId="{66BA27FD-0A6A-4A23-BD29-D81D38206239}" type="presParOf" srcId="{81F6F223-9AA4-4227-A74E-D3BF6D2117B0}" destId="{D81B231A-F0BE-49F6-9F4B-7F9D4E6967A4}" srcOrd="0" destOrd="0" presId="urn:microsoft.com/office/officeart/2005/8/layout/radial5"/>
    <dgm:cxn modelId="{2C3432C8-54FB-49B4-922C-4A00B485CB46}" type="presParOf" srcId="{C0469D06-43AB-4201-8657-2577EF7B723B}" destId="{C37E4C4A-2FD9-4C15-975F-D57F72A3F39C}" srcOrd="4" destOrd="0" presId="urn:microsoft.com/office/officeart/2005/8/layout/radial5"/>
    <dgm:cxn modelId="{A46F0408-40B7-4111-843B-15D0A8A5ABE9}" type="presParOf" srcId="{C0469D06-43AB-4201-8657-2577EF7B723B}" destId="{D2283803-49D6-4749-88BA-7186A429F31A}" srcOrd="5" destOrd="0" presId="urn:microsoft.com/office/officeart/2005/8/layout/radial5"/>
    <dgm:cxn modelId="{077B499C-3D18-454E-A8A0-D39AC2523D85}" type="presParOf" srcId="{D2283803-49D6-4749-88BA-7186A429F31A}" destId="{DE8C52A6-7241-4958-B296-6C4D06FF27CD}" srcOrd="0" destOrd="0" presId="urn:microsoft.com/office/officeart/2005/8/layout/radial5"/>
    <dgm:cxn modelId="{CA49D46C-65FD-4302-85B8-3F30C71AE2EF}" type="presParOf" srcId="{C0469D06-43AB-4201-8657-2577EF7B723B}" destId="{CD879DE2-619F-4A5F-B4C0-0CD6932A86A8}" srcOrd="6" destOrd="0" presId="urn:microsoft.com/office/officeart/2005/8/layout/radial5"/>
    <dgm:cxn modelId="{171E51B1-F1CF-4CA7-90C3-3649CEB015C2}" type="presParOf" srcId="{C0469D06-43AB-4201-8657-2577EF7B723B}" destId="{E6D35E6E-707C-4E52-8F3A-72160598808F}" srcOrd="7" destOrd="0" presId="urn:microsoft.com/office/officeart/2005/8/layout/radial5"/>
    <dgm:cxn modelId="{35F1995D-0CFF-4422-A631-ED7DD7344799}" type="presParOf" srcId="{E6D35E6E-707C-4E52-8F3A-72160598808F}" destId="{856F83B7-B09D-488A-83FD-DD9FB9A1096C}" srcOrd="0" destOrd="0" presId="urn:microsoft.com/office/officeart/2005/8/layout/radial5"/>
    <dgm:cxn modelId="{82F0E6C6-B756-4846-B573-D7D9C9D67AB8}" type="presParOf" srcId="{C0469D06-43AB-4201-8657-2577EF7B723B}" destId="{3CD34663-3F6D-4641-99D1-4AACB11AB1CC}" srcOrd="8" destOrd="0" presId="urn:microsoft.com/office/officeart/2005/8/layout/radial5"/>
    <dgm:cxn modelId="{05813B9F-BFCF-439F-8525-6703C371A2D6}" type="presParOf" srcId="{C0469D06-43AB-4201-8657-2577EF7B723B}" destId="{F97862FD-E2D3-449C-8459-C3B15AD08143}" srcOrd="9" destOrd="0" presId="urn:microsoft.com/office/officeart/2005/8/layout/radial5"/>
    <dgm:cxn modelId="{87E1E9D5-7E93-454A-A268-AA79D96FBFC6}" type="presParOf" srcId="{F97862FD-E2D3-449C-8459-C3B15AD08143}" destId="{2BF61F31-F5E7-4F99-BC12-CD4241D45863}" srcOrd="0" destOrd="0" presId="urn:microsoft.com/office/officeart/2005/8/layout/radial5"/>
    <dgm:cxn modelId="{169F9E3F-258E-4AEF-AD6D-9D9B17F48537}" type="presParOf" srcId="{C0469D06-43AB-4201-8657-2577EF7B723B}" destId="{5BCDF889-C04E-48C7-904C-30745D922F6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B2236B-F9BB-422C-BFDF-D7EEC4AF673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5E1D7D-AC6E-48C9-8B21-BBF4BF3FD76C}">
      <dgm:prSet phldrT="[Text]" custT="1"/>
      <dgm:spPr/>
      <dgm:t>
        <a:bodyPr/>
        <a:lstStyle/>
        <a:p>
          <a:r>
            <a:rPr lang="sr-Cyrl-RS" sz="1200" b="1" dirty="0" smtClean="0"/>
            <a:t>Остали статистички ентитети</a:t>
          </a:r>
          <a:endParaRPr lang="en-US" sz="1200" b="1" dirty="0"/>
        </a:p>
      </dgm:t>
    </dgm:pt>
    <dgm:pt modelId="{B1E9A3D2-3804-4EC3-9619-36663F1F1354}" type="parTrans" cxnId="{9E38741D-DBDC-40B2-A418-636E4A65D164}">
      <dgm:prSet/>
      <dgm:spPr/>
      <dgm:t>
        <a:bodyPr/>
        <a:lstStyle/>
        <a:p>
          <a:endParaRPr lang="en-US"/>
        </a:p>
      </dgm:t>
    </dgm:pt>
    <dgm:pt modelId="{5CAFB346-CB4E-47CA-ADE1-D6F54C6165C5}" type="sibTrans" cxnId="{9E38741D-DBDC-40B2-A418-636E4A65D164}">
      <dgm:prSet/>
      <dgm:spPr/>
      <dgm:t>
        <a:bodyPr/>
        <a:lstStyle/>
        <a:p>
          <a:endParaRPr lang="en-US"/>
        </a:p>
      </dgm:t>
    </dgm:pt>
    <dgm:pt modelId="{15AE4EC7-6A12-4E51-9959-794D7E57E83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r-Cyrl-RS" sz="1200" b="1" dirty="0" smtClean="0"/>
            <a:t>390 других статистичких институција</a:t>
          </a:r>
          <a:endParaRPr lang="en-US" sz="1200" b="1" dirty="0"/>
        </a:p>
      </dgm:t>
    </dgm:pt>
    <dgm:pt modelId="{9F042811-1F14-44BF-BB9E-2C5D7A9B3B7D}" type="parTrans" cxnId="{DAA92234-ECC7-4E43-A7A8-05C683F9910A}">
      <dgm:prSet/>
      <dgm:spPr/>
      <dgm:t>
        <a:bodyPr/>
        <a:lstStyle/>
        <a:p>
          <a:endParaRPr lang="en-US"/>
        </a:p>
      </dgm:t>
    </dgm:pt>
    <dgm:pt modelId="{9900DCFA-B726-4770-84BD-0CF59D9FCD83}" type="sibTrans" cxnId="{DAA92234-ECC7-4E43-A7A8-05C683F9910A}">
      <dgm:prSet/>
      <dgm:spPr/>
      <dgm:t>
        <a:bodyPr/>
        <a:lstStyle/>
        <a:p>
          <a:endParaRPr lang="en-US"/>
        </a:p>
      </dgm:t>
    </dgm:pt>
    <dgm:pt modelId="{FB8B6B71-B56C-4902-A47F-0BD6314FC6A2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sr-Cyrl-RS" sz="1200" b="1" dirty="0" smtClean="0"/>
            <a:t>32 национална завода за статистику</a:t>
          </a:r>
          <a:endParaRPr lang="en-US" sz="1200" b="1" dirty="0"/>
        </a:p>
      </dgm:t>
    </dgm:pt>
    <dgm:pt modelId="{4106CE0F-A4CB-4DEF-B5A4-A257F648686C}" type="parTrans" cxnId="{A950D988-6784-4FB9-8E5D-8E164DD59009}">
      <dgm:prSet/>
      <dgm:spPr/>
      <dgm:t>
        <a:bodyPr/>
        <a:lstStyle/>
        <a:p>
          <a:endParaRPr lang="en-US"/>
        </a:p>
      </dgm:t>
    </dgm:pt>
    <dgm:pt modelId="{3904E26B-6755-402F-99CB-00CBC89F62D4}" type="sibTrans" cxnId="{A950D988-6784-4FB9-8E5D-8E164DD59009}">
      <dgm:prSet/>
      <dgm:spPr/>
      <dgm:t>
        <a:bodyPr/>
        <a:lstStyle/>
        <a:p>
          <a:endParaRPr lang="en-US"/>
        </a:p>
      </dgm:t>
    </dgm:pt>
    <dgm:pt modelId="{76BFA6EF-59ED-42CA-AFFD-52A8A5C2ED1C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sr-Cyrl-RS" dirty="0" smtClean="0"/>
            <a:t>Евростат</a:t>
          </a:r>
          <a:endParaRPr lang="en-US" dirty="0"/>
        </a:p>
      </dgm:t>
    </dgm:pt>
    <dgm:pt modelId="{C9191796-C553-425A-A567-593A5A0D2BC0}" type="parTrans" cxnId="{2D6FBAA3-5EFF-43CD-9AB9-D0F706D738A9}">
      <dgm:prSet/>
      <dgm:spPr/>
      <dgm:t>
        <a:bodyPr/>
        <a:lstStyle/>
        <a:p>
          <a:endParaRPr lang="en-US"/>
        </a:p>
      </dgm:t>
    </dgm:pt>
    <dgm:pt modelId="{FD58B7D5-1893-4A4E-9F9D-7662544A80FF}" type="sibTrans" cxnId="{2D6FBAA3-5EFF-43CD-9AB9-D0F706D738A9}">
      <dgm:prSet/>
      <dgm:spPr/>
      <dgm:t>
        <a:bodyPr/>
        <a:lstStyle/>
        <a:p>
          <a:endParaRPr lang="en-US"/>
        </a:p>
      </dgm:t>
    </dgm:pt>
    <dgm:pt modelId="{05CC39FD-E9D9-4139-A4B0-9B28A84C61F2}" type="pres">
      <dgm:prSet presAssocID="{0AB2236B-F9BB-422C-BFDF-D7EEC4AF673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571B06-7BFF-47B9-AE64-689F6ED08B1A}" type="pres">
      <dgm:prSet presAssocID="{0AB2236B-F9BB-422C-BFDF-D7EEC4AF6734}" presName="comp1" presStyleCnt="0"/>
      <dgm:spPr/>
    </dgm:pt>
    <dgm:pt modelId="{7DA07C7A-8130-47A4-B7BC-AF6F3F9094E2}" type="pres">
      <dgm:prSet presAssocID="{0AB2236B-F9BB-422C-BFDF-D7EEC4AF6734}" presName="circle1" presStyleLbl="node1" presStyleIdx="0" presStyleCnt="4"/>
      <dgm:spPr/>
      <dgm:t>
        <a:bodyPr/>
        <a:lstStyle/>
        <a:p>
          <a:endParaRPr lang="en-US"/>
        </a:p>
      </dgm:t>
    </dgm:pt>
    <dgm:pt modelId="{8D3FE19F-C350-4203-B8AD-7963DE0D7975}" type="pres">
      <dgm:prSet presAssocID="{0AB2236B-F9BB-422C-BFDF-D7EEC4AF673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38864-24FC-491C-BC5E-F0271C009863}" type="pres">
      <dgm:prSet presAssocID="{0AB2236B-F9BB-422C-BFDF-D7EEC4AF6734}" presName="comp2" presStyleCnt="0"/>
      <dgm:spPr/>
    </dgm:pt>
    <dgm:pt modelId="{B134391F-DA7F-4893-8293-B3127E36FAC3}" type="pres">
      <dgm:prSet presAssocID="{0AB2236B-F9BB-422C-BFDF-D7EEC4AF6734}" presName="circle2" presStyleLbl="node1" presStyleIdx="1" presStyleCnt="4"/>
      <dgm:spPr/>
      <dgm:t>
        <a:bodyPr/>
        <a:lstStyle/>
        <a:p>
          <a:endParaRPr lang="en-US"/>
        </a:p>
      </dgm:t>
    </dgm:pt>
    <dgm:pt modelId="{25E531C0-E513-469E-86E3-BDDAF24D3D7A}" type="pres">
      <dgm:prSet presAssocID="{0AB2236B-F9BB-422C-BFDF-D7EEC4AF673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A2B72-C3E0-4F2B-8422-15661E578DDC}" type="pres">
      <dgm:prSet presAssocID="{0AB2236B-F9BB-422C-BFDF-D7EEC4AF6734}" presName="comp3" presStyleCnt="0"/>
      <dgm:spPr/>
    </dgm:pt>
    <dgm:pt modelId="{8125F27C-B5A1-4895-ACA8-5E8B8FD39AF1}" type="pres">
      <dgm:prSet presAssocID="{0AB2236B-F9BB-422C-BFDF-D7EEC4AF6734}" presName="circle3" presStyleLbl="node1" presStyleIdx="2" presStyleCnt="4"/>
      <dgm:spPr/>
      <dgm:t>
        <a:bodyPr/>
        <a:lstStyle/>
        <a:p>
          <a:endParaRPr lang="en-US"/>
        </a:p>
      </dgm:t>
    </dgm:pt>
    <dgm:pt modelId="{E0CA00AA-B749-4EF5-BB3D-468816A871EC}" type="pres">
      <dgm:prSet presAssocID="{0AB2236B-F9BB-422C-BFDF-D7EEC4AF673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C42E4-9834-49DE-A082-59FDEC701D2E}" type="pres">
      <dgm:prSet presAssocID="{0AB2236B-F9BB-422C-BFDF-D7EEC4AF6734}" presName="comp4" presStyleCnt="0"/>
      <dgm:spPr/>
    </dgm:pt>
    <dgm:pt modelId="{BE83C14E-9137-43C7-B22E-FAD4C92B4438}" type="pres">
      <dgm:prSet presAssocID="{0AB2236B-F9BB-422C-BFDF-D7EEC4AF6734}" presName="circle4" presStyleLbl="node1" presStyleIdx="3" presStyleCnt="4"/>
      <dgm:spPr/>
      <dgm:t>
        <a:bodyPr/>
        <a:lstStyle/>
        <a:p>
          <a:endParaRPr lang="en-US"/>
        </a:p>
      </dgm:t>
    </dgm:pt>
    <dgm:pt modelId="{9BF06E7C-B168-46AB-BA19-200383E4185D}" type="pres">
      <dgm:prSet presAssocID="{0AB2236B-F9BB-422C-BFDF-D7EEC4AF673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2EC5F0-93B7-4D1C-8447-39962AA5EB8F}" type="presOf" srcId="{FB8B6B71-B56C-4902-A47F-0BD6314FC6A2}" destId="{E0CA00AA-B749-4EF5-BB3D-468816A871EC}" srcOrd="1" destOrd="0" presId="urn:microsoft.com/office/officeart/2005/8/layout/venn2"/>
    <dgm:cxn modelId="{C19692E4-B826-4C89-B782-3CA50D402BBE}" type="presOf" srcId="{76BFA6EF-59ED-42CA-AFFD-52A8A5C2ED1C}" destId="{BE83C14E-9137-43C7-B22E-FAD4C92B4438}" srcOrd="0" destOrd="0" presId="urn:microsoft.com/office/officeart/2005/8/layout/venn2"/>
    <dgm:cxn modelId="{2D6FBAA3-5EFF-43CD-9AB9-D0F706D738A9}" srcId="{0AB2236B-F9BB-422C-BFDF-D7EEC4AF6734}" destId="{76BFA6EF-59ED-42CA-AFFD-52A8A5C2ED1C}" srcOrd="3" destOrd="0" parTransId="{C9191796-C553-425A-A567-593A5A0D2BC0}" sibTransId="{FD58B7D5-1893-4A4E-9F9D-7662544A80FF}"/>
    <dgm:cxn modelId="{9E38741D-DBDC-40B2-A418-636E4A65D164}" srcId="{0AB2236B-F9BB-422C-BFDF-D7EEC4AF6734}" destId="{C45E1D7D-AC6E-48C9-8B21-BBF4BF3FD76C}" srcOrd="0" destOrd="0" parTransId="{B1E9A3D2-3804-4EC3-9619-36663F1F1354}" sibTransId="{5CAFB346-CB4E-47CA-ADE1-D6F54C6165C5}"/>
    <dgm:cxn modelId="{FEA93B5A-9D1D-4806-AA8A-135D929A33A7}" type="presOf" srcId="{C45E1D7D-AC6E-48C9-8B21-BBF4BF3FD76C}" destId="{7DA07C7A-8130-47A4-B7BC-AF6F3F9094E2}" srcOrd="0" destOrd="0" presId="urn:microsoft.com/office/officeart/2005/8/layout/venn2"/>
    <dgm:cxn modelId="{62011F01-9B00-4521-AE83-5C9A5DCF42A3}" type="presOf" srcId="{0AB2236B-F9BB-422C-BFDF-D7EEC4AF6734}" destId="{05CC39FD-E9D9-4139-A4B0-9B28A84C61F2}" srcOrd="0" destOrd="0" presId="urn:microsoft.com/office/officeart/2005/8/layout/venn2"/>
    <dgm:cxn modelId="{16D2FF12-840F-45D2-9E3F-0253F75AF7AC}" type="presOf" srcId="{15AE4EC7-6A12-4E51-9959-794D7E57E83D}" destId="{25E531C0-E513-469E-86E3-BDDAF24D3D7A}" srcOrd="1" destOrd="0" presId="urn:microsoft.com/office/officeart/2005/8/layout/venn2"/>
    <dgm:cxn modelId="{A950D988-6784-4FB9-8E5D-8E164DD59009}" srcId="{0AB2236B-F9BB-422C-BFDF-D7EEC4AF6734}" destId="{FB8B6B71-B56C-4902-A47F-0BD6314FC6A2}" srcOrd="2" destOrd="0" parTransId="{4106CE0F-A4CB-4DEF-B5A4-A257F648686C}" sibTransId="{3904E26B-6755-402F-99CB-00CBC89F62D4}"/>
    <dgm:cxn modelId="{C5C696D3-3533-4825-830E-0FA0BDB91025}" type="presOf" srcId="{76BFA6EF-59ED-42CA-AFFD-52A8A5C2ED1C}" destId="{9BF06E7C-B168-46AB-BA19-200383E4185D}" srcOrd="1" destOrd="0" presId="urn:microsoft.com/office/officeart/2005/8/layout/venn2"/>
    <dgm:cxn modelId="{C52971F9-F863-44EE-9413-7F208067B7DF}" type="presOf" srcId="{15AE4EC7-6A12-4E51-9959-794D7E57E83D}" destId="{B134391F-DA7F-4893-8293-B3127E36FAC3}" srcOrd="0" destOrd="0" presId="urn:microsoft.com/office/officeart/2005/8/layout/venn2"/>
    <dgm:cxn modelId="{4A9948FF-FCA5-4F89-A32D-C14D996C2BC8}" type="presOf" srcId="{FB8B6B71-B56C-4902-A47F-0BD6314FC6A2}" destId="{8125F27C-B5A1-4895-ACA8-5E8B8FD39AF1}" srcOrd="0" destOrd="0" presId="urn:microsoft.com/office/officeart/2005/8/layout/venn2"/>
    <dgm:cxn modelId="{FAB2E192-1911-4C38-A630-631F5BDFFF95}" type="presOf" srcId="{C45E1D7D-AC6E-48C9-8B21-BBF4BF3FD76C}" destId="{8D3FE19F-C350-4203-B8AD-7963DE0D7975}" srcOrd="1" destOrd="0" presId="urn:microsoft.com/office/officeart/2005/8/layout/venn2"/>
    <dgm:cxn modelId="{DAA92234-ECC7-4E43-A7A8-05C683F9910A}" srcId="{0AB2236B-F9BB-422C-BFDF-D7EEC4AF6734}" destId="{15AE4EC7-6A12-4E51-9959-794D7E57E83D}" srcOrd="1" destOrd="0" parTransId="{9F042811-1F14-44BF-BB9E-2C5D7A9B3B7D}" sibTransId="{9900DCFA-B726-4770-84BD-0CF59D9FCD83}"/>
    <dgm:cxn modelId="{C456E87E-E380-4815-A6BE-7BEF4EEE98AF}" type="presParOf" srcId="{05CC39FD-E9D9-4139-A4B0-9B28A84C61F2}" destId="{23571B06-7BFF-47B9-AE64-689F6ED08B1A}" srcOrd="0" destOrd="0" presId="urn:microsoft.com/office/officeart/2005/8/layout/venn2"/>
    <dgm:cxn modelId="{038497E9-4FE6-4C1A-89CA-69DB9344C5D2}" type="presParOf" srcId="{23571B06-7BFF-47B9-AE64-689F6ED08B1A}" destId="{7DA07C7A-8130-47A4-B7BC-AF6F3F9094E2}" srcOrd="0" destOrd="0" presId="urn:microsoft.com/office/officeart/2005/8/layout/venn2"/>
    <dgm:cxn modelId="{2F6D4B05-A1C7-480A-A95A-9A36FC4DD789}" type="presParOf" srcId="{23571B06-7BFF-47B9-AE64-689F6ED08B1A}" destId="{8D3FE19F-C350-4203-B8AD-7963DE0D7975}" srcOrd="1" destOrd="0" presId="urn:microsoft.com/office/officeart/2005/8/layout/venn2"/>
    <dgm:cxn modelId="{7ABBA8E4-F92B-4EF0-883D-64AC902D208D}" type="presParOf" srcId="{05CC39FD-E9D9-4139-A4B0-9B28A84C61F2}" destId="{0D538864-24FC-491C-BC5E-F0271C009863}" srcOrd="1" destOrd="0" presId="urn:microsoft.com/office/officeart/2005/8/layout/venn2"/>
    <dgm:cxn modelId="{251C27E8-6146-4AE4-90B9-4B96FC31634A}" type="presParOf" srcId="{0D538864-24FC-491C-BC5E-F0271C009863}" destId="{B134391F-DA7F-4893-8293-B3127E36FAC3}" srcOrd="0" destOrd="0" presId="urn:microsoft.com/office/officeart/2005/8/layout/venn2"/>
    <dgm:cxn modelId="{62092FEE-51BC-449D-AF3D-527F34A625FD}" type="presParOf" srcId="{0D538864-24FC-491C-BC5E-F0271C009863}" destId="{25E531C0-E513-469E-86E3-BDDAF24D3D7A}" srcOrd="1" destOrd="0" presId="urn:microsoft.com/office/officeart/2005/8/layout/venn2"/>
    <dgm:cxn modelId="{74D4B71F-D9EB-4033-9FED-F994C33B0637}" type="presParOf" srcId="{05CC39FD-E9D9-4139-A4B0-9B28A84C61F2}" destId="{28EA2B72-C3E0-4F2B-8422-15661E578DDC}" srcOrd="2" destOrd="0" presId="urn:microsoft.com/office/officeart/2005/8/layout/venn2"/>
    <dgm:cxn modelId="{7A4BAF08-6A62-4591-9CEB-D7020562734C}" type="presParOf" srcId="{28EA2B72-C3E0-4F2B-8422-15661E578DDC}" destId="{8125F27C-B5A1-4895-ACA8-5E8B8FD39AF1}" srcOrd="0" destOrd="0" presId="urn:microsoft.com/office/officeart/2005/8/layout/venn2"/>
    <dgm:cxn modelId="{7AC1EBD0-D447-4C38-971F-8E06BC55EAF1}" type="presParOf" srcId="{28EA2B72-C3E0-4F2B-8422-15661E578DDC}" destId="{E0CA00AA-B749-4EF5-BB3D-468816A871EC}" srcOrd="1" destOrd="0" presId="urn:microsoft.com/office/officeart/2005/8/layout/venn2"/>
    <dgm:cxn modelId="{F3C555B1-A7F6-4901-8805-DB02D703C8F2}" type="presParOf" srcId="{05CC39FD-E9D9-4139-A4B0-9B28A84C61F2}" destId="{BCAC42E4-9834-49DE-A082-59FDEC701D2E}" srcOrd="3" destOrd="0" presId="urn:microsoft.com/office/officeart/2005/8/layout/venn2"/>
    <dgm:cxn modelId="{FAB5CACA-7AEB-4F1A-BAE1-F141E38CECD4}" type="presParOf" srcId="{BCAC42E4-9834-49DE-A082-59FDEC701D2E}" destId="{BE83C14E-9137-43C7-B22E-FAD4C92B4438}" srcOrd="0" destOrd="0" presId="urn:microsoft.com/office/officeart/2005/8/layout/venn2"/>
    <dgm:cxn modelId="{913E9EEE-07B2-4F44-B86B-87324FC30DFF}" type="presParOf" srcId="{BCAC42E4-9834-49DE-A082-59FDEC701D2E}" destId="{9BF06E7C-B168-46AB-BA19-200383E4185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9B2752-7F61-4FC1-938E-10F525E21D3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156A0E-C99E-4B11-AFE1-B0CD6BFCEB9B}">
      <dgm:prSet phldrT="[Text]"/>
      <dgm:spPr>
        <a:solidFill>
          <a:srgbClr val="7030A0"/>
        </a:solidFill>
      </dgm:spPr>
      <dgm:t>
        <a:bodyPr/>
        <a:lstStyle/>
        <a:p>
          <a:r>
            <a:rPr lang="sr-Cyrl-RS" b="1" dirty="0" smtClean="0"/>
            <a:t>ПОЛИТИКА КВАЛИТЕТА</a:t>
          </a:r>
          <a:endParaRPr lang="en-US" b="1" dirty="0"/>
        </a:p>
      </dgm:t>
    </dgm:pt>
    <dgm:pt modelId="{BA823646-AE04-4D20-B332-D8E4489C5A89}" type="parTrans" cxnId="{7503B90D-8B6A-46A4-A116-EFD1FCF5B960}">
      <dgm:prSet/>
      <dgm:spPr/>
      <dgm:t>
        <a:bodyPr/>
        <a:lstStyle/>
        <a:p>
          <a:endParaRPr lang="en-US"/>
        </a:p>
      </dgm:t>
    </dgm:pt>
    <dgm:pt modelId="{6268A553-F2B0-4784-8DA5-896BF85B7F7A}" type="sibTrans" cxnId="{7503B90D-8B6A-46A4-A116-EFD1FCF5B960}">
      <dgm:prSet/>
      <dgm:spPr/>
      <dgm:t>
        <a:bodyPr/>
        <a:lstStyle/>
        <a:p>
          <a:endParaRPr lang="en-US"/>
        </a:p>
      </dgm:t>
    </dgm:pt>
    <dgm:pt modelId="{717D1C1A-03A6-4AA1-9A97-D2AD7D57B20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 smtClean="0"/>
            <a:t>Оријентисаност ка корисницима</a:t>
          </a:r>
          <a:endParaRPr lang="en-US" b="1" dirty="0"/>
        </a:p>
      </dgm:t>
    </dgm:pt>
    <dgm:pt modelId="{AD9A386C-5DE7-4812-B901-7919EE09E1DD}" type="parTrans" cxnId="{A9EE0565-2497-47EC-BE5C-1B5CFC4467C3}">
      <dgm:prSet/>
      <dgm:spPr/>
      <dgm:t>
        <a:bodyPr/>
        <a:lstStyle/>
        <a:p>
          <a:endParaRPr lang="en-US"/>
        </a:p>
      </dgm:t>
    </dgm:pt>
    <dgm:pt modelId="{66F843BC-7330-4B0B-91DB-96F6FAE08A72}" type="sibTrans" cxnId="{A9EE0565-2497-47EC-BE5C-1B5CFC4467C3}">
      <dgm:prSet/>
      <dgm:spPr/>
      <dgm:t>
        <a:bodyPr/>
        <a:lstStyle/>
        <a:p>
          <a:endParaRPr lang="en-US"/>
        </a:p>
      </dgm:t>
    </dgm:pt>
    <dgm:pt modelId="{531D5F18-6904-4BED-8FB0-565252BDB2BF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 smtClean="0"/>
            <a:t>Квалитет статистичких производа и процеса</a:t>
          </a:r>
          <a:endParaRPr lang="en-US" b="1" dirty="0"/>
        </a:p>
      </dgm:t>
    </dgm:pt>
    <dgm:pt modelId="{F0B56CA1-D992-4DA1-9F11-F3A88AA56F64}" type="parTrans" cxnId="{7D347530-DC3E-4919-9BD3-E17FB1412D83}">
      <dgm:prSet/>
      <dgm:spPr/>
      <dgm:t>
        <a:bodyPr/>
        <a:lstStyle/>
        <a:p>
          <a:endParaRPr lang="en-US"/>
        </a:p>
      </dgm:t>
    </dgm:pt>
    <dgm:pt modelId="{685D7C30-CDD0-44B5-8721-AD37683B13DC}" type="sibTrans" cxnId="{7D347530-DC3E-4919-9BD3-E17FB1412D83}">
      <dgm:prSet/>
      <dgm:spPr/>
      <dgm:t>
        <a:bodyPr/>
        <a:lstStyle/>
        <a:p>
          <a:endParaRPr lang="en-US"/>
        </a:p>
      </dgm:t>
    </dgm:pt>
    <dgm:pt modelId="{A6CD1464-ECE9-4480-8910-62241F62789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 smtClean="0"/>
            <a:t>Јачање сарадње са даваоцима података</a:t>
          </a:r>
          <a:endParaRPr lang="en-US" b="1" dirty="0"/>
        </a:p>
      </dgm:t>
    </dgm:pt>
    <dgm:pt modelId="{309216E0-6DAE-4C71-AF5D-F4204345E141}" type="parTrans" cxnId="{1540CF29-231B-4D4D-B938-5D132EC8A2C6}">
      <dgm:prSet/>
      <dgm:spPr/>
      <dgm:t>
        <a:bodyPr/>
        <a:lstStyle/>
        <a:p>
          <a:endParaRPr lang="en-US"/>
        </a:p>
      </dgm:t>
    </dgm:pt>
    <dgm:pt modelId="{6C1EB385-A49D-4C3F-9FE2-D830BE16357D}" type="sibTrans" cxnId="{1540CF29-231B-4D4D-B938-5D132EC8A2C6}">
      <dgm:prSet/>
      <dgm:spPr/>
      <dgm:t>
        <a:bodyPr/>
        <a:lstStyle/>
        <a:p>
          <a:endParaRPr lang="en-US"/>
        </a:p>
      </dgm:t>
    </dgm:pt>
    <dgm:pt modelId="{7D7D37D6-F35F-46A0-A020-B756DA19793F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 smtClean="0"/>
            <a:t>Професионални развој и задовољство запослених </a:t>
          </a:r>
          <a:endParaRPr lang="en-US" b="1" dirty="0"/>
        </a:p>
      </dgm:t>
    </dgm:pt>
    <dgm:pt modelId="{908AD036-8A72-442A-8106-7B0A5DB48183}" type="parTrans" cxnId="{2572DBA9-D59B-4D27-888A-A0D809FB8CCB}">
      <dgm:prSet/>
      <dgm:spPr/>
      <dgm:t>
        <a:bodyPr/>
        <a:lstStyle/>
        <a:p>
          <a:endParaRPr lang="en-US"/>
        </a:p>
      </dgm:t>
    </dgm:pt>
    <dgm:pt modelId="{F5616F13-C133-4023-B43B-BD55FDC52222}" type="sibTrans" cxnId="{2572DBA9-D59B-4D27-888A-A0D809FB8CCB}">
      <dgm:prSet/>
      <dgm:spPr/>
      <dgm:t>
        <a:bodyPr/>
        <a:lstStyle/>
        <a:p>
          <a:endParaRPr lang="en-US"/>
        </a:p>
      </dgm:t>
    </dgm:pt>
    <dgm:pt modelId="{013546F5-C94D-4010-B1BA-D8F989DC1B59}" type="pres">
      <dgm:prSet presAssocID="{019B2752-7F61-4FC1-938E-10F525E21D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B777CE-2F8F-4A91-B946-68F76CFB2EDC}" type="pres">
      <dgm:prSet presAssocID="{93156A0E-C99E-4B11-AFE1-B0CD6BFCEB9B}" presName="centerShape" presStyleLbl="node0" presStyleIdx="0" presStyleCnt="1"/>
      <dgm:spPr/>
      <dgm:t>
        <a:bodyPr/>
        <a:lstStyle/>
        <a:p>
          <a:endParaRPr lang="en-US"/>
        </a:p>
      </dgm:t>
    </dgm:pt>
    <dgm:pt modelId="{86AD5843-B7E8-4946-A479-4FDDB1B77CDB}" type="pres">
      <dgm:prSet presAssocID="{717D1C1A-03A6-4AA1-9A97-D2AD7D57B202}" presName="node" presStyleLbl="node1" presStyleIdx="0" presStyleCnt="4" custScaleX="160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EF799-F103-40C9-8136-89AC053D3041}" type="pres">
      <dgm:prSet presAssocID="{717D1C1A-03A6-4AA1-9A97-D2AD7D57B202}" presName="dummy" presStyleCnt="0"/>
      <dgm:spPr/>
    </dgm:pt>
    <dgm:pt modelId="{CCDAEA2F-40AC-4F4E-91CC-8E76E2DE3DE2}" type="pres">
      <dgm:prSet presAssocID="{66F843BC-7330-4B0B-91DB-96F6FAE08A7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C7EA7FC-3C72-4DC9-B36F-F3311C343679}" type="pres">
      <dgm:prSet presAssocID="{531D5F18-6904-4BED-8FB0-565252BDB2BF}" presName="node" presStyleLbl="node1" presStyleIdx="1" presStyleCnt="4" custScaleX="148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2511A-91EA-48B2-B7B2-58C30C15AFAE}" type="pres">
      <dgm:prSet presAssocID="{531D5F18-6904-4BED-8FB0-565252BDB2BF}" presName="dummy" presStyleCnt="0"/>
      <dgm:spPr/>
    </dgm:pt>
    <dgm:pt modelId="{B5D31451-7CA5-459A-BB84-5FE3BAF4DEB1}" type="pres">
      <dgm:prSet presAssocID="{685D7C30-CDD0-44B5-8721-AD37683B13D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130FA99-15EA-4B93-891E-2F10E2ADEA0F}" type="pres">
      <dgm:prSet presAssocID="{A6CD1464-ECE9-4480-8910-62241F627894}" presName="node" presStyleLbl="node1" presStyleIdx="2" presStyleCnt="4" custScaleX="167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AB7AF-277C-4201-B06C-94C874D8D3C8}" type="pres">
      <dgm:prSet presAssocID="{A6CD1464-ECE9-4480-8910-62241F627894}" presName="dummy" presStyleCnt="0"/>
      <dgm:spPr/>
    </dgm:pt>
    <dgm:pt modelId="{09D01BB4-5818-469D-B806-EDDC436EA046}" type="pres">
      <dgm:prSet presAssocID="{6C1EB385-A49D-4C3F-9FE2-D830BE16357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1581AD7-6824-4718-9AEC-F68F5F3E6B72}" type="pres">
      <dgm:prSet presAssocID="{7D7D37D6-F35F-46A0-A020-B756DA19793F}" presName="node" presStyleLbl="node1" presStyleIdx="3" presStyleCnt="4" custScaleX="149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C89F5-6AC4-4FD5-A9D8-05992C45567A}" type="pres">
      <dgm:prSet presAssocID="{7D7D37D6-F35F-46A0-A020-B756DA19793F}" presName="dummy" presStyleCnt="0"/>
      <dgm:spPr/>
    </dgm:pt>
    <dgm:pt modelId="{E7D48E9D-B26A-417A-AC06-DE03ACB8BB5E}" type="pres">
      <dgm:prSet presAssocID="{F5616F13-C133-4023-B43B-BD55FDC5222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D226C5A-3199-44BF-B311-B4F0D7F8EDB4}" type="presOf" srcId="{93156A0E-C99E-4B11-AFE1-B0CD6BFCEB9B}" destId="{61B777CE-2F8F-4A91-B946-68F76CFB2EDC}" srcOrd="0" destOrd="0" presId="urn:microsoft.com/office/officeart/2005/8/layout/radial6"/>
    <dgm:cxn modelId="{1C245B8A-B5D5-4CD1-91DE-B160C396FB83}" type="presOf" srcId="{019B2752-7F61-4FC1-938E-10F525E21D3D}" destId="{013546F5-C94D-4010-B1BA-D8F989DC1B59}" srcOrd="0" destOrd="0" presId="urn:microsoft.com/office/officeart/2005/8/layout/radial6"/>
    <dgm:cxn modelId="{76A563BA-8267-4CE9-800C-38D9861B4209}" type="presOf" srcId="{717D1C1A-03A6-4AA1-9A97-D2AD7D57B202}" destId="{86AD5843-B7E8-4946-A479-4FDDB1B77CDB}" srcOrd="0" destOrd="0" presId="urn:microsoft.com/office/officeart/2005/8/layout/radial6"/>
    <dgm:cxn modelId="{2F2E4FE3-895A-4348-B7B5-FE930C1771F5}" type="presOf" srcId="{F5616F13-C133-4023-B43B-BD55FDC52222}" destId="{E7D48E9D-B26A-417A-AC06-DE03ACB8BB5E}" srcOrd="0" destOrd="0" presId="urn:microsoft.com/office/officeart/2005/8/layout/radial6"/>
    <dgm:cxn modelId="{7503B90D-8B6A-46A4-A116-EFD1FCF5B960}" srcId="{019B2752-7F61-4FC1-938E-10F525E21D3D}" destId="{93156A0E-C99E-4B11-AFE1-B0CD6BFCEB9B}" srcOrd="0" destOrd="0" parTransId="{BA823646-AE04-4D20-B332-D8E4489C5A89}" sibTransId="{6268A553-F2B0-4784-8DA5-896BF85B7F7A}"/>
    <dgm:cxn modelId="{7D347530-DC3E-4919-9BD3-E17FB1412D83}" srcId="{93156A0E-C99E-4B11-AFE1-B0CD6BFCEB9B}" destId="{531D5F18-6904-4BED-8FB0-565252BDB2BF}" srcOrd="1" destOrd="0" parTransId="{F0B56CA1-D992-4DA1-9F11-F3A88AA56F64}" sibTransId="{685D7C30-CDD0-44B5-8721-AD37683B13DC}"/>
    <dgm:cxn modelId="{6CF44B89-FC8C-4855-ACB3-3F4D3F0A0EDA}" type="presOf" srcId="{66F843BC-7330-4B0B-91DB-96F6FAE08A72}" destId="{CCDAEA2F-40AC-4F4E-91CC-8E76E2DE3DE2}" srcOrd="0" destOrd="0" presId="urn:microsoft.com/office/officeart/2005/8/layout/radial6"/>
    <dgm:cxn modelId="{58ACCB5D-59CC-43F6-B2D5-EC4D4139E191}" type="presOf" srcId="{A6CD1464-ECE9-4480-8910-62241F627894}" destId="{E130FA99-15EA-4B93-891E-2F10E2ADEA0F}" srcOrd="0" destOrd="0" presId="urn:microsoft.com/office/officeart/2005/8/layout/radial6"/>
    <dgm:cxn modelId="{1540CF29-231B-4D4D-B938-5D132EC8A2C6}" srcId="{93156A0E-C99E-4B11-AFE1-B0CD6BFCEB9B}" destId="{A6CD1464-ECE9-4480-8910-62241F627894}" srcOrd="2" destOrd="0" parTransId="{309216E0-6DAE-4C71-AF5D-F4204345E141}" sibTransId="{6C1EB385-A49D-4C3F-9FE2-D830BE16357D}"/>
    <dgm:cxn modelId="{2572DBA9-D59B-4D27-888A-A0D809FB8CCB}" srcId="{93156A0E-C99E-4B11-AFE1-B0CD6BFCEB9B}" destId="{7D7D37D6-F35F-46A0-A020-B756DA19793F}" srcOrd="3" destOrd="0" parTransId="{908AD036-8A72-442A-8106-7B0A5DB48183}" sibTransId="{F5616F13-C133-4023-B43B-BD55FDC52222}"/>
    <dgm:cxn modelId="{A9EE0565-2497-47EC-BE5C-1B5CFC4467C3}" srcId="{93156A0E-C99E-4B11-AFE1-B0CD6BFCEB9B}" destId="{717D1C1A-03A6-4AA1-9A97-D2AD7D57B202}" srcOrd="0" destOrd="0" parTransId="{AD9A386C-5DE7-4812-B901-7919EE09E1DD}" sibTransId="{66F843BC-7330-4B0B-91DB-96F6FAE08A72}"/>
    <dgm:cxn modelId="{D0E4ED3A-D030-4C7A-B463-BBE195B5F611}" type="presOf" srcId="{685D7C30-CDD0-44B5-8721-AD37683B13DC}" destId="{B5D31451-7CA5-459A-BB84-5FE3BAF4DEB1}" srcOrd="0" destOrd="0" presId="urn:microsoft.com/office/officeart/2005/8/layout/radial6"/>
    <dgm:cxn modelId="{5B50948A-0770-45CF-B79F-6D3975A15138}" type="presOf" srcId="{7D7D37D6-F35F-46A0-A020-B756DA19793F}" destId="{A1581AD7-6824-4718-9AEC-F68F5F3E6B72}" srcOrd="0" destOrd="0" presId="urn:microsoft.com/office/officeart/2005/8/layout/radial6"/>
    <dgm:cxn modelId="{EFE0FF3A-AF95-4847-9C54-C5CAD02D9935}" type="presOf" srcId="{531D5F18-6904-4BED-8FB0-565252BDB2BF}" destId="{5C7EA7FC-3C72-4DC9-B36F-F3311C343679}" srcOrd="0" destOrd="0" presId="urn:microsoft.com/office/officeart/2005/8/layout/radial6"/>
    <dgm:cxn modelId="{24E6DA92-DD68-4B27-8071-0C7D5A34278E}" type="presOf" srcId="{6C1EB385-A49D-4C3F-9FE2-D830BE16357D}" destId="{09D01BB4-5818-469D-B806-EDDC436EA046}" srcOrd="0" destOrd="0" presId="urn:microsoft.com/office/officeart/2005/8/layout/radial6"/>
    <dgm:cxn modelId="{0287F367-BAA9-4F8F-ACAC-746646CD8125}" type="presParOf" srcId="{013546F5-C94D-4010-B1BA-D8F989DC1B59}" destId="{61B777CE-2F8F-4A91-B946-68F76CFB2EDC}" srcOrd="0" destOrd="0" presId="urn:microsoft.com/office/officeart/2005/8/layout/radial6"/>
    <dgm:cxn modelId="{9B53FF59-95C8-40AA-B53E-F623B5C42366}" type="presParOf" srcId="{013546F5-C94D-4010-B1BA-D8F989DC1B59}" destId="{86AD5843-B7E8-4946-A479-4FDDB1B77CDB}" srcOrd="1" destOrd="0" presId="urn:microsoft.com/office/officeart/2005/8/layout/radial6"/>
    <dgm:cxn modelId="{4A409B54-7237-410F-A181-F888B93811C8}" type="presParOf" srcId="{013546F5-C94D-4010-B1BA-D8F989DC1B59}" destId="{3BCEF799-F103-40C9-8136-89AC053D3041}" srcOrd="2" destOrd="0" presId="urn:microsoft.com/office/officeart/2005/8/layout/radial6"/>
    <dgm:cxn modelId="{B4EB865D-3157-4E93-9252-898FDDA6DECD}" type="presParOf" srcId="{013546F5-C94D-4010-B1BA-D8F989DC1B59}" destId="{CCDAEA2F-40AC-4F4E-91CC-8E76E2DE3DE2}" srcOrd="3" destOrd="0" presId="urn:microsoft.com/office/officeart/2005/8/layout/radial6"/>
    <dgm:cxn modelId="{8CC192B3-812A-4019-A874-E8B18AC161A5}" type="presParOf" srcId="{013546F5-C94D-4010-B1BA-D8F989DC1B59}" destId="{5C7EA7FC-3C72-4DC9-B36F-F3311C343679}" srcOrd="4" destOrd="0" presId="urn:microsoft.com/office/officeart/2005/8/layout/radial6"/>
    <dgm:cxn modelId="{FE0E639D-5AD8-4E05-B4BB-E0D18F8EDAFD}" type="presParOf" srcId="{013546F5-C94D-4010-B1BA-D8F989DC1B59}" destId="{34C2511A-91EA-48B2-B7B2-58C30C15AFAE}" srcOrd="5" destOrd="0" presId="urn:microsoft.com/office/officeart/2005/8/layout/radial6"/>
    <dgm:cxn modelId="{3FEA250C-AE74-4A7C-8BCA-BE191EF314A1}" type="presParOf" srcId="{013546F5-C94D-4010-B1BA-D8F989DC1B59}" destId="{B5D31451-7CA5-459A-BB84-5FE3BAF4DEB1}" srcOrd="6" destOrd="0" presId="urn:microsoft.com/office/officeart/2005/8/layout/radial6"/>
    <dgm:cxn modelId="{B64BC44D-F3D6-472A-B5BC-B247FB11EAB2}" type="presParOf" srcId="{013546F5-C94D-4010-B1BA-D8F989DC1B59}" destId="{E130FA99-15EA-4B93-891E-2F10E2ADEA0F}" srcOrd="7" destOrd="0" presId="urn:microsoft.com/office/officeart/2005/8/layout/radial6"/>
    <dgm:cxn modelId="{F839669E-1A44-4971-BE06-27848596EC7C}" type="presParOf" srcId="{013546F5-C94D-4010-B1BA-D8F989DC1B59}" destId="{164AB7AF-277C-4201-B06C-94C874D8D3C8}" srcOrd="8" destOrd="0" presId="urn:microsoft.com/office/officeart/2005/8/layout/radial6"/>
    <dgm:cxn modelId="{25406F2A-E5C3-41BB-82DC-0D15DE898AE2}" type="presParOf" srcId="{013546F5-C94D-4010-B1BA-D8F989DC1B59}" destId="{09D01BB4-5818-469D-B806-EDDC436EA046}" srcOrd="9" destOrd="0" presId="urn:microsoft.com/office/officeart/2005/8/layout/radial6"/>
    <dgm:cxn modelId="{6086312D-8EF6-457C-A2C9-7AF4FB195546}" type="presParOf" srcId="{013546F5-C94D-4010-B1BA-D8F989DC1B59}" destId="{A1581AD7-6824-4718-9AEC-F68F5F3E6B72}" srcOrd="10" destOrd="0" presId="urn:microsoft.com/office/officeart/2005/8/layout/radial6"/>
    <dgm:cxn modelId="{965ACFFC-F396-4AD3-B5E9-94B482C322E6}" type="presParOf" srcId="{013546F5-C94D-4010-B1BA-D8F989DC1B59}" destId="{0D3C89F5-6AC4-4FD5-A9D8-05992C45567A}" srcOrd="11" destOrd="0" presId="urn:microsoft.com/office/officeart/2005/8/layout/radial6"/>
    <dgm:cxn modelId="{319FEBD6-A494-43CF-A5DC-5711D4DA021A}" type="presParOf" srcId="{013546F5-C94D-4010-B1BA-D8F989DC1B59}" destId="{E7D48E9D-B26A-417A-AC06-DE03ACB8BB5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7143B-D067-4473-AA50-2316C036652A}">
      <dsp:nvSpPr>
        <dsp:cNvPr id="0" name=""/>
        <dsp:cNvSpPr/>
      </dsp:nvSpPr>
      <dsp:spPr>
        <a:xfrm>
          <a:off x="2796622" y="2161656"/>
          <a:ext cx="1807616" cy="853358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ДИМЕНЗИЈЕ КВАЛИТЕТА</a:t>
          </a:r>
          <a:endParaRPr lang="en-US" sz="2000" b="1" kern="1200" dirty="0"/>
        </a:p>
      </dsp:txBody>
      <dsp:txXfrm>
        <a:off x="2838280" y="2203314"/>
        <a:ext cx="1724300" cy="770042"/>
      </dsp:txXfrm>
    </dsp:sp>
    <dsp:sp modelId="{4E5711A8-F25D-4067-BE1F-48BCE69ADF8F}">
      <dsp:nvSpPr>
        <dsp:cNvPr id="0" name=""/>
        <dsp:cNvSpPr/>
      </dsp:nvSpPr>
      <dsp:spPr>
        <a:xfrm rot="16200070">
          <a:off x="3458246" y="1478482"/>
          <a:ext cx="484402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530214" y="1646411"/>
        <a:ext cx="340463" cy="287878"/>
      </dsp:txXfrm>
    </dsp:sp>
    <dsp:sp modelId="{586AB2F5-7DB7-4213-9014-519B24AEC0FC}">
      <dsp:nvSpPr>
        <dsp:cNvPr id="0" name=""/>
        <dsp:cNvSpPr/>
      </dsp:nvSpPr>
      <dsp:spPr>
        <a:xfrm>
          <a:off x="2781306" y="438127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Релевантност</a:t>
          </a:r>
        </a:p>
      </dsp:txBody>
      <dsp:txXfrm>
        <a:off x="2820826" y="477647"/>
        <a:ext cx="1759279" cy="730521"/>
      </dsp:txXfrm>
    </dsp:sp>
    <dsp:sp modelId="{81F6F223-9AA4-4227-A74E-D3BF6D2117B0}">
      <dsp:nvSpPr>
        <dsp:cNvPr id="0" name=""/>
        <dsp:cNvSpPr/>
      </dsp:nvSpPr>
      <dsp:spPr>
        <a:xfrm rot="20853040">
          <a:off x="4675684" y="2089227"/>
          <a:ext cx="397743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677087" y="2198049"/>
        <a:ext cx="278420" cy="287878"/>
      </dsp:txXfrm>
    </dsp:sp>
    <dsp:sp modelId="{C37E4C4A-2FD9-4C15-975F-D57F72A3F39C}">
      <dsp:nvSpPr>
        <dsp:cNvPr id="0" name=""/>
        <dsp:cNvSpPr/>
      </dsp:nvSpPr>
      <dsp:spPr>
        <a:xfrm>
          <a:off x="5154485" y="1659627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Тачност и поузданост</a:t>
          </a:r>
        </a:p>
      </dsp:txBody>
      <dsp:txXfrm>
        <a:off x="5194005" y="1699147"/>
        <a:ext cx="1759279" cy="730521"/>
      </dsp:txXfrm>
    </dsp:sp>
    <dsp:sp modelId="{D2283803-49D6-4749-88BA-7186A429F31A}">
      <dsp:nvSpPr>
        <dsp:cNvPr id="0" name=""/>
        <dsp:cNvSpPr/>
      </dsp:nvSpPr>
      <dsp:spPr>
        <a:xfrm rot="3139473">
          <a:off x="4045245" y="3180006"/>
          <a:ext cx="594652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73228" y="3219003"/>
        <a:ext cx="450713" cy="287878"/>
      </dsp:txXfrm>
    </dsp:sp>
    <dsp:sp modelId="{CD879DE2-619F-4A5F-B4C0-0CD6932A86A8}">
      <dsp:nvSpPr>
        <dsp:cNvPr id="0" name=""/>
        <dsp:cNvSpPr/>
      </dsp:nvSpPr>
      <dsp:spPr>
        <a:xfrm>
          <a:off x="4072500" y="3855690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Правовременост и поштовање најављених рокова објављивања</a:t>
          </a:r>
        </a:p>
      </dsp:txBody>
      <dsp:txXfrm>
        <a:off x="4112020" y="3895210"/>
        <a:ext cx="1759279" cy="730521"/>
      </dsp:txXfrm>
    </dsp:sp>
    <dsp:sp modelId="{E6D35E6E-707C-4E52-8F3A-72160598808F}">
      <dsp:nvSpPr>
        <dsp:cNvPr id="0" name=""/>
        <dsp:cNvSpPr/>
      </dsp:nvSpPr>
      <dsp:spPr>
        <a:xfrm rot="7515494">
          <a:off x="2813684" y="3189640"/>
          <a:ext cx="584119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927199" y="3226833"/>
        <a:ext cx="440180" cy="287878"/>
      </dsp:txXfrm>
    </dsp:sp>
    <dsp:sp modelId="{3CD34663-3F6D-4641-99D1-4AACB11AB1CC}">
      <dsp:nvSpPr>
        <dsp:cNvPr id="0" name=""/>
        <dsp:cNvSpPr/>
      </dsp:nvSpPr>
      <dsp:spPr>
        <a:xfrm>
          <a:off x="1585714" y="3874712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Кохерентност и упоредивост</a:t>
          </a:r>
        </a:p>
      </dsp:txBody>
      <dsp:txXfrm>
        <a:off x="1625234" y="3914232"/>
        <a:ext cx="1759279" cy="730521"/>
      </dsp:txXfrm>
    </dsp:sp>
    <dsp:sp modelId="{F97862FD-E2D3-449C-8459-C3B15AD08143}">
      <dsp:nvSpPr>
        <dsp:cNvPr id="0" name=""/>
        <dsp:cNvSpPr/>
      </dsp:nvSpPr>
      <dsp:spPr>
        <a:xfrm rot="11531296">
          <a:off x="2306246" y="2091625"/>
          <a:ext cx="410416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427983" y="2200582"/>
        <a:ext cx="287291" cy="287878"/>
      </dsp:txXfrm>
    </dsp:sp>
    <dsp:sp modelId="{5BCDF889-C04E-48C7-904C-30745D922F6C}">
      <dsp:nvSpPr>
        <dsp:cNvPr id="0" name=""/>
        <dsp:cNvSpPr/>
      </dsp:nvSpPr>
      <dsp:spPr>
        <a:xfrm>
          <a:off x="377240" y="1664300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Доступност и разумљивост</a:t>
          </a:r>
        </a:p>
      </dsp:txBody>
      <dsp:txXfrm>
        <a:off x="416760" y="1703820"/>
        <a:ext cx="1759279" cy="730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7143B-D067-4473-AA50-2316C036652A}">
      <dsp:nvSpPr>
        <dsp:cNvPr id="0" name=""/>
        <dsp:cNvSpPr/>
      </dsp:nvSpPr>
      <dsp:spPr>
        <a:xfrm>
          <a:off x="2796622" y="2161656"/>
          <a:ext cx="1807616" cy="853358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ДИМЕНЗИЈЕ КВАЛИТЕТА</a:t>
          </a:r>
          <a:endParaRPr lang="en-US" sz="2000" b="1" kern="1200" dirty="0"/>
        </a:p>
      </dsp:txBody>
      <dsp:txXfrm>
        <a:off x="2838280" y="2203314"/>
        <a:ext cx="1724300" cy="770042"/>
      </dsp:txXfrm>
    </dsp:sp>
    <dsp:sp modelId="{4E5711A8-F25D-4067-BE1F-48BCE69ADF8F}">
      <dsp:nvSpPr>
        <dsp:cNvPr id="0" name=""/>
        <dsp:cNvSpPr/>
      </dsp:nvSpPr>
      <dsp:spPr>
        <a:xfrm rot="16200070">
          <a:off x="3458246" y="1478482"/>
          <a:ext cx="484402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530214" y="1646411"/>
        <a:ext cx="340463" cy="287878"/>
      </dsp:txXfrm>
    </dsp:sp>
    <dsp:sp modelId="{586AB2F5-7DB7-4213-9014-519B24AEC0FC}">
      <dsp:nvSpPr>
        <dsp:cNvPr id="0" name=""/>
        <dsp:cNvSpPr/>
      </dsp:nvSpPr>
      <dsp:spPr>
        <a:xfrm>
          <a:off x="2781306" y="438127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Релевантност</a:t>
          </a:r>
        </a:p>
      </dsp:txBody>
      <dsp:txXfrm>
        <a:off x="2820826" y="477647"/>
        <a:ext cx="1759279" cy="730521"/>
      </dsp:txXfrm>
    </dsp:sp>
    <dsp:sp modelId="{81F6F223-9AA4-4227-A74E-D3BF6D2117B0}">
      <dsp:nvSpPr>
        <dsp:cNvPr id="0" name=""/>
        <dsp:cNvSpPr/>
      </dsp:nvSpPr>
      <dsp:spPr>
        <a:xfrm rot="20853040">
          <a:off x="4675684" y="2089227"/>
          <a:ext cx="397743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677087" y="2198049"/>
        <a:ext cx="278420" cy="287878"/>
      </dsp:txXfrm>
    </dsp:sp>
    <dsp:sp modelId="{C37E4C4A-2FD9-4C15-975F-D57F72A3F39C}">
      <dsp:nvSpPr>
        <dsp:cNvPr id="0" name=""/>
        <dsp:cNvSpPr/>
      </dsp:nvSpPr>
      <dsp:spPr>
        <a:xfrm>
          <a:off x="5154485" y="1659627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Тачност и поузданост</a:t>
          </a:r>
        </a:p>
      </dsp:txBody>
      <dsp:txXfrm>
        <a:off x="5194005" y="1699147"/>
        <a:ext cx="1759279" cy="730521"/>
      </dsp:txXfrm>
    </dsp:sp>
    <dsp:sp modelId="{D2283803-49D6-4749-88BA-7186A429F31A}">
      <dsp:nvSpPr>
        <dsp:cNvPr id="0" name=""/>
        <dsp:cNvSpPr/>
      </dsp:nvSpPr>
      <dsp:spPr>
        <a:xfrm rot="3139473">
          <a:off x="4045245" y="3180006"/>
          <a:ext cx="594652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73228" y="3219003"/>
        <a:ext cx="450713" cy="287878"/>
      </dsp:txXfrm>
    </dsp:sp>
    <dsp:sp modelId="{CD879DE2-619F-4A5F-B4C0-0CD6932A86A8}">
      <dsp:nvSpPr>
        <dsp:cNvPr id="0" name=""/>
        <dsp:cNvSpPr/>
      </dsp:nvSpPr>
      <dsp:spPr>
        <a:xfrm>
          <a:off x="4072500" y="3855690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Правовременост и поштовање најављених рокова објављивања</a:t>
          </a:r>
        </a:p>
      </dsp:txBody>
      <dsp:txXfrm>
        <a:off x="4112020" y="3895210"/>
        <a:ext cx="1759279" cy="730521"/>
      </dsp:txXfrm>
    </dsp:sp>
    <dsp:sp modelId="{E6D35E6E-707C-4E52-8F3A-72160598808F}">
      <dsp:nvSpPr>
        <dsp:cNvPr id="0" name=""/>
        <dsp:cNvSpPr/>
      </dsp:nvSpPr>
      <dsp:spPr>
        <a:xfrm rot="7515494">
          <a:off x="2813684" y="3189640"/>
          <a:ext cx="584119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927199" y="3226833"/>
        <a:ext cx="440180" cy="287878"/>
      </dsp:txXfrm>
    </dsp:sp>
    <dsp:sp modelId="{3CD34663-3F6D-4641-99D1-4AACB11AB1CC}">
      <dsp:nvSpPr>
        <dsp:cNvPr id="0" name=""/>
        <dsp:cNvSpPr/>
      </dsp:nvSpPr>
      <dsp:spPr>
        <a:xfrm>
          <a:off x="1585714" y="3874712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Кохерентност и упоредивост</a:t>
          </a:r>
        </a:p>
      </dsp:txBody>
      <dsp:txXfrm>
        <a:off x="1625234" y="3914232"/>
        <a:ext cx="1759279" cy="730521"/>
      </dsp:txXfrm>
    </dsp:sp>
    <dsp:sp modelId="{F97862FD-E2D3-449C-8459-C3B15AD08143}">
      <dsp:nvSpPr>
        <dsp:cNvPr id="0" name=""/>
        <dsp:cNvSpPr/>
      </dsp:nvSpPr>
      <dsp:spPr>
        <a:xfrm rot="11531296">
          <a:off x="2306246" y="2091625"/>
          <a:ext cx="410416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427983" y="2200582"/>
        <a:ext cx="287291" cy="287878"/>
      </dsp:txXfrm>
    </dsp:sp>
    <dsp:sp modelId="{5BCDF889-C04E-48C7-904C-30745D922F6C}">
      <dsp:nvSpPr>
        <dsp:cNvPr id="0" name=""/>
        <dsp:cNvSpPr/>
      </dsp:nvSpPr>
      <dsp:spPr>
        <a:xfrm>
          <a:off x="377240" y="1664300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Доступност и разумљивост</a:t>
          </a:r>
        </a:p>
      </dsp:txBody>
      <dsp:txXfrm>
        <a:off x="416760" y="1703820"/>
        <a:ext cx="1759279" cy="730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7143B-D067-4473-AA50-2316C036652A}">
      <dsp:nvSpPr>
        <dsp:cNvPr id="0" name=""/>
        <dsp:cNvSpPr/>
      </dsp:nvSpPr>
      <dsp:spPr>
        <a:xfrm>
          <a:off x="2796622" y="2161656"/>
          <a:ext cx="1807616" cy="853358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ДИМЕНЗИЈЕ КВАЛИТЕТА</a:t>
          </a:r>
          <a:endParaRPr lang="en-US" sz="2000" b="1" kern="1200" dirty="0"/>
        </a:p>
      </dsp:txBody>
      <dsp:txXfrm>
        <a:off x="2838280" y="2203314"/>
        <a:ext cx="1724300" cy="770042"/>
      </dsp:txXfrm>
    </dsp:sp>
    <dsp:sp modelId="{4E5711A8-F25D-4067-BE1F-48BCE69ADF8F}">
      <dsp:nvSpPr>
        <dsp:cNvPr id="0" name=""/>
        <dsp:cNvSpPr/>
      </dsp:nvSpPr>
      <dsp:spPr>
        <a:xfrm rot="16200070">
          <a:off x="3458246" y="1478482"/>
          <a:ext cx="484402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530214" y="1646411"/>
        <a:ext cx="340463" cy="287878"/>
      </dsp:txXfrm>
    </dsp:sp>
    <dsp:sp modelId="{586AB2F5-7DB7-4213-9014-519B24AEC0FC}">
      <dsp:nvSpPr>
        <dsp:cNvPr id="0" name=""/>
        <dsp:cNvSpPr/>
      </dsp:nvSpPr>
      <dsp:spPr>
        <a:xfrm>
          <a:off x="2781306" y="438127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Релевантност</a:t>
          </a:r>
        </a:p>
      </dsp:txBody>
      <dsp:txXfrm>
        <a:off x="2820826" y="477647"/>
        <a:ext cx="1759279" cy="730521"/>
      </dsp:txXfrm>
    </dsp:sp>
    <dsp:sp modelId="{81F6F223-9AA4-4227-A74E-D3BF6D2117B0}">
      <dsp:nvSpPr>
        <dsp:cNvPr id="0" name=""/>
        <dsp:cNvSpPr/>
      </dsp:nvSpPr>
      <dsp:spPr>
        <a:xfrm rot="20853040">
          <a:off x="4675684" y="2089227"/>
          <a:ext cx="397743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677087" y="2198049"/>
        <a:ext cx="278420" cy="287878"/>
      </dsp:txXfrm>
    </dsp:sp>
    <dsp:sp modelId="{C37E4C4A-2FD9-4C15-975F-D57F72A3F39C}">
      <dsp:nvSpPr>
        <dsp:cNvPr id="0" name=""/>
        <dsp:cNvSpPr/>
      </dsp:nvSpPr>
      <dsp:spPr>
        <a:xfrm>
          <a:off x="5154485" y="1659627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Тачност и поузданост</a:t>
          </a:r>
        </a:p>
      </dsp:txBody>
      <dsp:txXfrm>
        <a:off x="5194005" y="1699147"/>
        <a:ext cx="1759279" cy="730521"/>
      </dsp:txXfrm>
    </dsp:sp>
    <dsp:sp modelId="{D2283803-49D6-4749-88BA-7186A429F31A}">
      <dsp:nvSpPr>
        <dsp:cNvPr id="0" name=""/>
        <dsp:cNvSpPr/>
      </dsp:nvSpPr>
      <dsp:spPr>
        <a:xfrm rot="3139473">
          <a:off x="4045245" y="3180006"/>
          <a:ext cx="594652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73228" y="3219003"/>
        <a:ext cx="450713" cy="287878"/>
      </dsp:txXfrm>
    </dsp:sp>
    <dsp:sp modelId="{CD879DE2-619F-4A5F-B4C0-0CD6932A86A8}">
      <dsp:nvSpPr>
        <dsp:cNvPr id="0" name=""/>
        <dsp:cNvSpPr/>
      </dsp:nvSpPr>
      <dsp:spPr>
        <a:xfrm>
          <a:off x="4072500" y="3855690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Правовременост и поштовање најављених рокова објављивања</a:t>
          </a:r>
        </a:p>
      </dsp:txBody>
      <dsp:txXfrm>
        <a:off x="4112020" y="3895210"/>
        <a:ext cx="1759279" cy="730521"/>
      </dsp:txXfrm>
    </dsp:sp>
    <dsp:sp modelId="{E6D35E6E-707C-4E52-8F3A-72160598808F}">
      <dsp:nvSpPr>
        <dsp:cNvPr id="0" name=""/>
        <dsp:cNvSpPr/>
      </dsp:nvSpPr>
      <dsp:spPr>
        <a:xfrm rot="7515494">
          <a:off x="2813684" y="3189640"/>
          <a:ext cx="584119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927199" y="3226833"/>
        <a:ext cx="440180" cy="287878"/>
      </dsp:txXfrm>
    </dsp:sp>
    <dsp:sp modelId="{3CD34663-3F6D-4641-99D1-4AACB11AB1CC}">
      <dsp:nvSpPr>
        <dsp:cNvPr id="0" name=""/>
        <dsp:cNvSpPr/>
      </dsp:nvSpPr>
      <dsp:spPr>
        <a:xfrm>
          <a:off x="1585714" y="3874712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Кохерентност и упоредивост</a:t>
          </a:r>
        </a:p>
      </dsp:txBody>
      <dsp:txXfrm>
        <a:off x="1625234" y="3914232"/>
        <a:ext cx="1759279" cy="730521"/>
      </dsp:txXfrm>
    </dsp:sp>
    <dsp:sp modelId="{F97862FD-E2D3-449C-8459-C3B15AD08143}">
      <dsp:nvSpPr>
        <dsp:cNvPr id="0" name=""/>
        <dsp:cNvSpPr/>
      </dsp:nvSpPr>
      <dsp:spPr>
        <a:xfrm rot="11531296">
          <a:off x="2306246" y="2091625"/>
          <a:ext cx="410416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427983" y="2200582"/>
        <a:ext cx="287291" cy="287878"/>
      </dsp:txXfrm>
    </dsp:sp>
    <dsp:sp modelId="{5BCDF889-C04E-48C7-904C-30745D922F6C}">
      <dsp:nvSpPr>
        <dsp:cNvPr id="0" name=""/>
        <dsp:cNvSpPr/>
      </dsp:nvSpPr>
      <dsp:spPr>
        <a:xfrm>
          <a:off x="377240" y="1664300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Доступност и разумљивост</a:t>
          </a:r>
        </a:p>
      </dsp:txBody>
      <dsp:txXfrm>
        <a:off x="416760" y="1703820"/>
        <a:ext cx="1759279" cy="7305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7143B-D067-4473-AA50-2316C036652A}">
      <dsp:nvSpPr>
        <dsp:cNvPr id="0" name=""/>
        <dsp:cNvSpPr/>
      </dsp:nvSpPr>
      <dsp:spPr>
        <a:xfrm>
          <a:off x="2796622" y="2161656"/>
          <a:ext cx="1807616" cy="853358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ДИМЕНЗИЈЕ КВАЛИТЕТА</a:t>
          </a:r>
          <a:endParaRPr lang="en-US" sz="2000" b="1" kern="1200" dirty="0"/>
        </a:p>
      </dsp:txBody>
      <dsp:txXfrm>
        <a:off x="2838280" y="2203314"/>
        <a:ext cx="1724300" cy="770042"/>
      </dsp:txXfrm>
    </dsp:sp>
    <dsp:sp modelId="{4E5711A8-F25D-4067-BE1F-48BCE69ADF8F}">
      <dsp:nvSpPr>
        <dsp:cNvPr id="0" name=""/>
        <dsp:cNvSpPr/>
      </dsp:nvSpPr>
      <dsp:spPr>
        <a:xfrm rot="16200070">
          <a:off x="3458246" y="1478482"/>
          <a:ext cx="484402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530214" y="1646411"/>
        <a:ext cx="340463" cy="287878"/>
      </dsp:txXfrm>
    </dsp:sp>
    <dsp:sp modelId="{586AB2F5-7DB7-4213-9014-519B24AEC0FC}">
      <dsp:nvSpPr>
        <dsp:cNvPr id="0" name=""/>
        <dsp:cNvSpPr/>
      </dsp:nvSpPr>
      <dsp:spPr>
        <a:xfrm>
          <a:off x="2781306" y="438127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Релевантност</a:t>
          </a:r>
        </a:p>
      </dsp:txBody>
      <dsp:txXfrm>
        <a:off x="2820826" y="477647"/>
        <a:ext cx="1759279" cy="730521"/>
      </dsp:txXfrm>
    </dsp:sp>
    <dsp:sp modelId="{81F6F223-9AA4-4227-A74E-D3BF6D2117B0}">
      <dsp:nvSpPr>
        <dsp:cNvPr id="0" name=""/>
        <dsp:cNvSpPr/>
      </dsp:nvSpPr>
      <dsp:spPr>
        <a:xfrm rot="20853040">
          <a:off x="4675684" y="2089227"/>
          <a:ext cx="397743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677087" y="2198049"/>
        <a:ext cx="278420" cy="287878"/>
      </dsp:txXfrm>
    </dsp:sp>
    <dsp:sp modelId="{C37E4C4A-2FD9-4C15-975F-D57F72A3F39C}">
      <dsp:nvSpPr>
        <dsp:cNvPr id="0" name=""/>
        <dsp:cNvSpPr/>
      </dsp:nvSpPr>
      <dsp:spPr>
        <a:xfrm>
          <a:off x="5154485" y="1659627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Тачност и поузданост</a:t>
          </a:r>
        </a:p>
      </dsp:txBody>
      <dsp:txXfrm>
        <a:off x="5194005" y="1699147"/>
        <a:ext cx="1759279" cy="730521"/>
      </dsp:txXfrm>
    </dsp:sp>
    <dsp:sp modelId="{D2283803-49D6-4749-88BA-7186A429F31A}">
      <dsp:nvSpPr>
        <dsp:cNvPr id="0" name=""/>
        <dsp:cNvSpPr/>
      </dsp:nvSpPr>
      <dsp:spPr>
        <a:xfrm rot="3139473">
          <a:off x="4045245" y="3180006"/>
          <a:ext cx="594652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73228" y="3219003"/>
        <a:ext cx="450713" cy="287878"/>
      </dsp:txXfrm>
    </dsp:sp>
    <dsp:sp modelId="{CD879DE2-619F-4A5F-B4C0-0CD6932A86A8}">
      <dsp:nvSpPr>
        <dsp:cNvPr id="0" name=""/>
        <dsp:cNvSpPr/>
      </dsp:nvSpPr>
      <dsp:spPr>
        <a:xfrm>
          <a:off x="4072500" y="3855690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Правовременост и поштовање најављених рокова објављивања</a:t>
          </a:r>
        </a:p>
      </dsp:txBody>
      <dsp:txXfrm>
        <a:off x="4112020" y="3895210"/>
        <a:ext cx="1759279" cy="730521"/>
      </dsp:txXfrm>
    </dsp:sp>
    <dsp:sp modelId="{E6D35E6E-707C-4E52-8F3A-72160598808F}">
      <dsp:nvSpPr>
        <dsp:cNvPr id="0" name=""/>
        <dsp:cNvSpPr/>
      </dsp:nvSpPr>
      <dsp:spPr>
        <a:xfrm rot="7515494">
          <a:off x="2813684" y="3189640"/>
          <a:ext cx="584119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927199" y="3226833"/>
        <a:ext cx="440180" cy="287878"/>
      </dsp:txXfrm>
    </dsp:sp>
    <dsp:sp modelId="{3CD34663-3F6D-4641-99D1-4AACB11AB1CC}">
      <dsp:nvSpPr>
        <dsp:cNvPr id="0" name=""/>
        <dsp:cNvSpPr/>
      </dsp:nvSpPr>
      <dsp:spPr>
        <a:xfrm>
          <a:off x="1585714" y="3874712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Кохерентност и упоредивост</a:t>
          </a:r>
        </a:p>
      </dsp:txBody>
      <dsp:txXfrm>
        <a:off x="1625234" y="3914232"/>
        <a:ext cx="1759279" cy="730521"/>
      </dsp:txXfrm>
    </dsp:sp>
    <dsp:sp modelId="{F97862FD-E2D3-449C-8459-C3B15AD08143}">
      <dsp:nvSpPr>
        <dsp:cNvPr id="0" name=""/>
        <dsp:cNvSpPr/>
      </dsp:nvSpPr>
      <dsp:spPr>
        <a:xfrm rot="11531296">
          <a:off x="2306246" y="2091625"/>
          <a:ext cx="410416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427983" y="2200582"/>
        <a:ext cx="287291" cy="287878"/>
      </dsp:txXfrm>
    </dsp:sp>
    <dsp:sp modelId="{5BCDF889-C04E-48C7-904C-30745D922F6C}">
      <dsp:nvSpPr>
        <dsp:cNvPr id="0" name=""/>
        <dsp:cNvSpPr/>
      </dsp:nvSpPr>
      <dsp:spPr>
        <a:xfrm>
          <a:off x="377240" y="1664300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Доступност и разумљивост</a:t>
          </a:r>
        </a:p>
      </dsp:txBody>
      <dsp:txXfrm>
        <a:off x="416760" y="1703820"/>
        <a:ext cx="1759279" cy="7305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7143B-D067-4473-AA50-2316C036652A}">
      <dsp:nvSpPr>
        <dsp:cNvPr id="0" name=""/>
        <dsp:cNvSpPr/>
      </dsp:nvSpPr>
      <dsp:spPr>
        <a:xfrm>
          <a:off x="2796622" y="2161656"/>
          <a:ext cx="1807616" cy="853358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ДИМЕНЗИЈЕ КВАЛИТЕТА</a:t>
          </a:r>
          <a:endParaRPr lang="en-US" sz="2000" b="1" kern="1200" dirty="0"/>
        </a:p>
      </dsp:txBody>
      <dsp:txXfrm>
        <a:off x="2838280" y="2203314"/>
        <a:ext cx="1724300" cy="770042"/>
      </dsp:txXfrm>
    </dsp:sp>
    <dsp:sp modelId="{4E5711A8-F25D-4067-BE1F-48BCE69ADF8F}">
      <dsp:nvSpPr>
        <dsp:cNvPr id="0" name=""/>
        <dsp:cNvSpPr/>
      </dsp:nvSpPr>
      <dsp:spPr>
        <a:xfrm rot="16200070">
          <a:off x="3458246" y="1478482"/>
          <a:ext cx="484402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530214" y="1646411"/>
        <a:ext cx="340463" cy="287878"/>
      </dsp:txXfrm>
    </dsp:sp>
    <dsp:sp modelId="{586AB2F5-7DB7-4213-9014-519B24AEC0FC}">
      <dsp:nvSpPr>
        <dsp:cNvPr id="0" name=""/>
        <dsp:cNvSpPr/>
      </dsp:nvSpPr>
      <dsp:spPr>
        <a:xfrm>
          <a:off x="2781306" y="438127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Релевантност</a:t>
          </a:r>
        </a:p>
      </dsp:txBody>
      <dsp:txXfrm>
        <a:off x="2820826" y="477647"/>
        <a:ext cx="1759279" cy="730521"/>
      </dsp:txXfrm>
    </dsp:sp>
    <dsp:sp modelId="{81F6F223-9AA4-4227-A74E-D3BF6D2117B0}">
      <dsp:nvSpPr>
        <dsp:cNvPr id="0" name=""/>
        <dsp:cNvSpPr/>
      </dsp:nvSpPr>
      <dsp:spPr>
        <a:xfrm rot="20853040">
          <a:off x="4675684" y="2089227"/>
          <a:ext cx="397743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677087" y="2198049"/>
        <a:ext cx="278420" cy="287878"/>
      </dsp:txXfrm>
    </dsp:sp>
    <dsp:sp modelId="{C37E4C4A-2FD9-4C15-975F-D57F72A3F39C}">
      <dsp:nvSpPr>
        <dsp:cNvPr id="0" name=""/>
        <dsp:cNvSpPr/>
      </dsp:nvSpPr>
      <dsp:spPr>
        <a:xfrm>
          <a:off x="5154485" y="1659627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Тачност и поузданост</a:t>
          </a:r>
        </a:p>
      </dsp:txBody>
      <dsp:txXfrm>
        <a:off x="5194005" y="1699147"/>
        <a:ext cx="1759279" cy="730521"/>
      </dsp:txXfrm>
    </dsp:sp>
    <dsp:sp modelId="{D2283803-49D6-4749-88BA-7186A429F31A}">
      <dsp:nvSpPr>
        <dsp:cNvPr id="0" name=""/>
        <dsp:cNvSpPr/>
      </dsp:nvSpPr>
      <dsp:spPr>
        <a:xfrm rot="3139473">
          <a:off x="4045245" y="3180006"/>
          <a:ext cx="594652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73228" y="3219003"/>
        <a:ext cx="450713" cy="287878"/>
      </dsp:txXfrm>
    </dsp:sp>
    <dsp:sp modelId="{CD879DE2-619F-4A5F-B4C0-0CD6932A86A8}">
      <dsp:nvSpPr>
        <dsp:cNvPr id="0" name=""/>
        <dsp:cNvSpPr/>
      </dsp:nvSpPr>
      <dsp:spPr>
        <a:xfrm>
          <a:off x="4072500" y="3855690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Правовременост и поштовање најављених рокова објављивања</a:t>
          </a:r>
        </a:p>
      </dsp:txBody>
      <dsp:txXfrm>
        <a:off x="4112020" y="3895210"/>
        <a:ext cx="1759279" cy="730521"/>
      </dsp:txXfrm>
    </dsp:sp>
    <dsp:sp modelId="{E6D35E6E-707C-4E52-8F3A-72160598808F}">
      <dsp:nvSpPr>
        <dsp:cNvPr id="0" name=""/>
        <dsp:cNvSpPr/>
      </dsp:nvSpPr>
      <dsp:spPr>
        <a:xfrm rot="7515494">
          <a:off x="2813684" y="3189640"/>
          <a:ext cx="584119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927199" y="3226833"/>
        <a:ext cx="440180" cy="287878"/>
      </dsp:txXfrm>
    </dsp:sp>
    <dsp:sp modelId="{3CD34663-3F6D-4641-99D1-4AACB11AB1CC}">
      <dsp:nvSpPr>
        <dsp:cNvPr id="0" name=""/>
        <dsp:cNvSpPr/>
      </dsp:nvSpPr>
      <dsp:spPr>
        <a:xfrm>
          <a:off x="1585714" y="3874712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Кохерентност и упоредивост</a:t>
          </a:r>
        </a:p>
      </dsp:txBody>
      <dsp:txXfrm>
        <a:off x="1625234" y="3914232"/>
        <a:ext cx="1759279" cy="730521"/>
      </dsp:txXfrm>
    </dsp:sp>
    <dsp:sp modelId="{F97862FD-E2D3-449C-8459-C3B15AD08143}">
      <dsp:nvSpPr>
        <dsp:cNvPr id="0" name=""/>
        <dsp:cNvSpPr/>
      </dsp:nvSpPr>
      <dsp:spPr>
        <a:xfrm rot="11531296">
          <a:off x="2306246" y="2091625"/>
          <a:ext cx="410416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427983" y="2200582"/>
        <a:ext cx="287291" cy="287878"/>
      </dsp:txXfrm>
    </dsp:sp>
    <dsp:sp modelId="{5BCDF889-C04E-48C7-904C-30745D922F6C}">
      <dsp:nvSpPr>
        <dsp:cNvPr id="0" name=""/>
        <dsp:cNvSpPr/>
      </dsp:nvSpPr>
      <dsp:spPr>
        <a:xfrm>
          <a:off x="377240" y="1664300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Доступност и разумљивост</a:t>
          </a:r>
        </a:p>
      </dsp:txBody>
      <dsp:txXfrm>
        <a:off x="416760" y="1703820"/>
        <a:ext cx="1759279" cy="7305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7143B-D067-4473-AA50-2316C036652A}">
      <dsp:nvSpPr>
        <dsp:cNvPr id="0" name=""/>
        <dsp:cNvSpPr/>
      </dsp:nvSpPr>
      <dsp:spPr>
        <a:xfrm>
          <a:off x="2796622" y="2161656"/>
          <a:ext cx="1807616" cy="853358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ДИМЕНЗИЈЕ КВАЛИТЕТА</a:t>
          </a:r>
          <a:endParaRPr lang="en-US" sz="2000" b="1" kern="1200" dirty="0"/>
        </a:p>
      </dsp:txBody>
      <dsp:txXfrm>
        <a:off x="2838280" y="2203314"/>
        <a:ext cx="1724300" cy="770042"/>
      </dsp:txXfrm>
    </dsp:sp>
    <dsp:sp modelId="{4E5711A8-F25D-4067-BE1F-48BCE69ADF8F}">
      <dsp:nvSpPr>
        <dsp:cNvPr id="0" name=""/>
        <dsp:cNvSpPr/>
      </dsp:nvSpPr>
      <dsp:spPr>
        <a:xfrm rot="16200070">
          <a:off x="3458246" y="1478482"/>
          <a:ext cx="484402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530214" y="1646411"/>
        <a:ext cx="340463" cy="287878"/>
      </dsp:txXfrm>
    </dsp:sp>
    <dsp:sp modelId="{586AB2F5-7DB7-4213-9014-519B24AEC0FC}">
      <dsp:nvSpPr>
        <dsp:cNvPr id="0" name=""/>
        <dsp:cNvSpPr/>
      </dsp:nvSpPr>
      <dsp:spPr>
        <a:xfrm>
          <a:off x="2781306" y="438127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Релевантност</a:t>
          </a:r>
        </a:p>
      </dsp:txBody>
      <dsp:txXfrm>
        <a:off x="2820826" y="477647"/>
        <a:ext cx="1759279" cy="730521"/>
      </dsp:txXfrm>
    </dsp:sp>
    <dsp:sp modelId="{81F6F223-9AA4-4227-A74E-D3BF6D2117B0}">
      <dsp:nvSpPr>
        <dsp:cNvPr id="0" name=""/>
        <dsp:cNvSpPr/>
      </dsp:nvSpPr>
      <dsp:spPr>
        <a:xfrm rot="20853040">
          <a:off x="4675684" y="2089227"/>
          <a:ext cx="397743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677087" y="2198049"/>
        <a:ext cx="278420" cy="287878"/>
      </dsp:txXfrm>
    </dsp:sp>
    <dsp:sp modelId="{C37E4C4A-2FD9-4C15-975F-D57F72A3F39C}">
      <dsp:nvSpPr>
        <dsp:cNvPr id="0" name=""/>
        <dsp:cNvSpPr/>
      </dsp:nvSpPr>
      <dsp:spPr>
        <a:xfrm>
          <a:off x="5154485" y="1659627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Тачност и поузданост</a:t>
          </a:r>
        </a:p>
      </dsp:txBody>
      <dsp:txXfrm>
        <a:off x="5194005" y="1699147"/>
        <a:ext cx="1759279" cy="730521"/>
      </dsp:txXfrm>
    </dsp:sp>
    <dsp:sp modelId="{D2283803-49D6-4749-88BA-7186A429F31A}">
      <dsp:nvSpPr>
        <dsp:cNvPr id="0" name=""/>
        <dsp:cNvSpPr/>
      </dsp:nvSpPr>
      <dsp:spPr>
        <a:xfrm rot="3139473">
          <a:off x="4045245" y="3180006"/>
          <a:ext cx="594652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73228" y="3219003"/>
        <a:ext cx="450713" cy="287878"/>
      </dsp:txXfrm>
    </dsp:sp>
    <dsp:sp modelId="{CD879DE2-619F-4A5F-B4C0-0CD6932A86A8}">
      <dsp:nvSpPr>
        <dsp:cNvPr id="0" name=""/>
        <dsp:cNvSpPr/>
      </dsp:nvSpPr>
      <dsp:spPr>
        <a:xfrm>
          <a:off x="4072500" y="3855690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Правовременост и поштовање најављених рокова објављивања</a:t>
          </a:r>
        </a:p>
      </dsp:txBody>
      <dsp:txXfrm>
        <a:off x="4112020" y="3895210"/>
        <a:ext cx="1759279" cy="730521"/>
      </dsp:txXfrm>
    </dsp:sp>
    <dsp:sp modelId="{E6D35E6E-707C-4E52-8F3A-72160598808F}">
      <dsp:nvSpPr>
        <dsp:cNvPr id="0" name=""/>
        <dsp:cNvSpPr/>
      </dsp:nvSpPr>
      <dsp:spPr>
        <a:xfrm rot="7515494">
          <a:off x="2813684" y="3189640"/>
          <a:ext cx="584119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927199" y="3226833"/>
        <a:ext cx="440180" cy="287878"/>
      </dsp:txXfrm>
    </dsp:sp>
    <dsp:sp modelId="{3CD34663-3F6D-4641-99D1-4AACB11AB1CC}">
      <dsp:nvSpPr>
        <dsp:cNvPr id="0" name=""/>
        <dsp:cNvSpPr/>
      </dsp:nvSpPr>
      <dsp:spPr>
        <a:xfrm>
          <a:off x="1585714" y="3874712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Кохерентност и упоредивост</a:t>
          </a:r>
        </a:p>
      </dsp:txBody>
      <dsp:txXfrm>
        <a:off x="1625234" y="3914232"/>
        <a:ext cx="1759279" cy="730521"/>
      </dsp:txXfrm>
    </dsp:sp>
    <dsp:sp modelId="{F97862FD-E2D3-449C-8459-C3B15AD08143}">
      <dsp:nvSpPr>
        <dsp:cNvPr id="0" name=""/>
        <dsp:cNvSpPr/>
      </dsp:nvSpPr>
      <dsp:spPr>
        <a:xfrm rot="11531296">
          <a:off x="2306246" y="2091625"/>
          <a:ext cx="410416" cy="479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427983" y="2200582"/>
        <a:ext cx="287291" cy="287878"/>
      </dsp:txXfrm>
    </dsp:sp>
    <dsp:sp modelId="{5BCDF889-C04E-48C7-904C-30745D922F6C}">
      <dsp:nvSpPr>
        <dsp:cNvPr id="0" name=""/>
        <dsp:cNvSpPr/>
      </dsp:nvSpPr>
      <dsp:spPr>
        <a:xfrm>
          <a:off x="377240" y="1664300"/>
          <a:ext cx="1838319" cy="809561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/>
            <a:t>Доступност и разумљивост</a:t>
          </a:r>
        </a:p>
      </dsp:txBody>
      <dsp:txXfrm>
        <a:off x="416760" y="1703820"/>
        <a:ext cx="1759279" cy="7305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07C7A-8130-47A4-B7BC-AF6F3F9094E2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/>
            <a:t>Остали статистички ентитети</a:t>
          </a:r>
          <a:endParaRPr lang="en-US" sz="1200" b="1" kern="1200" dirty="0"/>
        </a:p>
      </dsp:txBody>
      <dsp:txXfrm>
        <a:off x="2479852" y="203199"/>
        <a:ext cx="1136294" cy="609600"/>
      </dsp:txXfrm>
    </dsp:sp>
    <dsp:sp modelId="{B134391F-DA7F-4893-8293-B3127E36FAC3}">
      <dsp:nvSpPr>
        <dsp:cNvPr id="0" name=""/>
        <dsp:cNvSpPr/>
      </dsp:nvSpPr>
      <dsp:spPr>
        <a:xfrm>
          <a:off x="1422400" y="812799"/>
          <a:ext cx="3251200" cy="3251200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/>
            <a:t>390 других статистичких институција</a:t>
          </a:r>
          <a:endParaRPr lang="en-US" sz="1200" b="1" kern="1200" dirty="0"/>
        </a:p>
      </dsp:txBody>
      <dsp:txXfrm>
        <a:off x="2479852" y="1007871"/>
        <a:ext cx="1136294" cy="585216"/>
      </dsp:txXfrm>
    </dsp:sp>
    <dsp:sp modelId="{8125F27C-B5A1-4895-ACA8-5E8B8FD39AF1}">
      <dsp:nvSpPr>
        <dsp:cNvPr id="0" name=""/>
        <dsp:cNvSpPr/>
      </dsp:nvSpPr>
      <dsp:spPr>
        <a:xfrm>
          <a:off x="1828800" y="1625599"/>
          <a:ext cx="2438400" cy="2438400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/>
            <a:t>32 национална завода за статистику</a:t>
          </a:r>
          <a:endParaRPr lang="en-US" sz="1200" b="1" kern="1200" dirty="0"/>
        </a:p>
      </dsp:txBody>
      <dsp:txXfrm>
        <a:off x="2479852" y="1808479"/>
        <a:ext cx="1136294" cy="548640"/>
      </dsp:txXfrm>
    </dsp:sp>
    <dsp:sp modelId="{BE83C14E-9137-43C7-B22E-FAD4C92B4438}">
      <dsp:nvSpPr>
        <dsp:cNvPr id="0" name=""/>
        <dsp:cNvSpPr/>
      </dsp:nvSpPr>
      <dsp:spPr>
        <a:xfrm>
          <a:off x="2235200" y="2438399"/>
          <a:ext cx="1625600" cy="1625600"/>
        </a:xfrm>
        <a:prstGeom prst="ellips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800" kern="1200" dirty="0" smtClean="0"/>
            <a:t>Евростат</a:t>
          </a:r>
          <a:endParaRPr lang="en-US" sz="1800" kern="1200" dirty="0"/>
        </a:p>
      </dsp:txBody>
      <dsp:txXfrm>
        <a:off x="2473263" y="2844799"/>
        <a:ext cx="1149472" cy="812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48E9D-B26A-417A-AC06-DE03ACB8BB5E}">
      <dsp:nvSpPr>
        <dsp:cNvPr id="0" name=""/>
        <dsp:cNvSpPr/>
      </dsp:nvSpPr>
      <dsp:spPr>
        <a:xfrm>
          <a:off x="1488146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01BB4-5818-469D-B806-EDDC436EA046}">
      <dsp:nvSpPr>
        <dsp:cNvPr id="0" name=""/>
        <dsp:cNvSpPr/>
      </dsp:nvSpPr>
      <dsp:spPr>
        <a:xfrm>
          <a:off x="1488146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31451-7CA5-459A-BB84-5FE3BAF4DEB1}">
      <dsp:nvSpPr>
        <dsp:cNvPr id="0" name=""/>
        <dsp:cNvSpPr/>
      </dsp:nvSpPr>
      <dsp:spPr>
        <a:xfrm>
          <a:off x="1488146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AEA2F-40AC-4F4E-91CC-8E76E2DE3DE2}">
      <dsp:nvSpPr>
        <dsp:cNvPr id="0" name=""/>
        <dsp:cNvSpPr/>
      </dsp:nvSpPr>
      <dsp:spPr>
        <a:xfrm>
          <a:off x="1488146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777CE-2F8F-4A91-B946-68F76CFB2EDC}">
      <dsp:nvSpPr>
        <dsp:cNvPr id="0" name=""/>
        <dsp:cNvSpPr/>
      </dsp:nvSpPr>
      <dsp:spPr>
        <a:xfrm>
          <a:off x="2331277" y="1312416"/>
          <a:ext cx="1439167" cy="143916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 smtClean="0"/>
            <a:t>ПОЛИТИКА КВАЛИТЕТА</a:t>
          </a:r>
          <a:endParaRPr lang="en-US" sz="1500" b="1" kern="1200" dirty="0"/>
        </a:p>
      </dsp:txBody>
      <dsp:txXfrm>
        <a:off x="2542038" y="1523177"/>
        <a:ext cx="1017645" cy="1017645"/>
      </dsp:txXfrm>
    </dsp:sp>
    <dsp:sp modelId="{86AD5843-B7E8-4946-A479-4FDDB1B77CDB}">
      <dsp:nvSpPr>
        <dsp:cNvPr id="0" name=""/>
        <dsp:cNvSpPr/>
      </dsp:nvSpPr>
      <dsp:spPr>
        <a:xfrm>
          <a:off x="2241234" y="1843"/>
          <a:ext cx="1619252" cy="1007417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Оријентисаност ка корисницима</a:t>
          </a:r>
          <a:endParaRPr lang="en-US" sz="1100" b="1" kern="1200" dirty="0"/>
        </a:p>
      </dsp:txBody>
      <dsp:txXfrm>
        <a:off x="2478368" y="149376"/>
        <a:ext cx="1144984" cy="712351"/>
      </dsp:txXfrm>
    </dsp:sp>
    <dsp:sp modelId="{5C7EA7FC-3C72-4DC9-B36F-F3311C343679}">
      <dsp:nvSpPr>
        <dsp:cNvPr id="0" name=""/>
        <dsp:cNvSpPr/>
      </dsp:nvSpPr>
      <dsp:spPr>
        <a:xfrm>
          <a:off x="3830263" y="1528291"/>
          <a:ext cx="1494090" cy="1007417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Квалитет статистичких производа и процеса</a:t>
          </a:r>
          <a:endParaRPr lang="en-US" sz="1100" b="1" kern="1200" dirty="0"/>
        </a:p>
      </dsp:txBody>
      <dsp:txXfrm>
        <a:off x="4049067" y="1675824"/>
        <a:ext cx="1056482" cy="712351"/>
      </dsp:txXfrm>
    </dsp:sp>
    <dsp:sp modelId="{E130FA99-15EA-4B93-891E-2F10E2ADEA0F}">
      <dsp:nvSpPr>
        <dsp:cNvPr id="0" name=""/>
        <dsp:cNvSpPr/>
      </dsp:nvSpPr>
      <dsp:spPr>
        <a:xfrm>
          <a:off x="2205290" y="3054738"/>
          <a:ext cx="1691141" cy="1007417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Јачање сарадње са даваоцима података</a:t>
          </a:r>
          <a:endParaRPr lang="en-US" sz="1100" b="1" kern="1200" dirty="0"/>
        </a:p>
      </dsp:txBody>
      <dsp:txXfrm>
        <a:off x="2452952" y="3202271"/>
        <a:ext cx="1195817" cy="712351"/>
      </dsp:txXfrm>
    </dsp:sp>
    <dsp:sp modelId="{A1581AD7-6824-4718-9AEC-F68F5F3E6B72}">
      <dsp:nvSpPr>
        <dsp:cNvPr id="0" name=""/>
        <dsp:cNvSpPr/>
      </dsp:nvSpPr>
      <dsp:spPr>
        <a:xfrm>
          <a:off x="771646" y="1528291"/>
          <a:ext cx="1505535" cy="1007417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Професионални развој и задовољство запослених </a:t>
          </a:r>
          <a:endParaRPr lang="en-US" sz="1100" b="1" kern="1200" dirty="0"/>
        </a:p>
      </dsp:txBody>
      <dsp:txXfrm>
        <a:off x="992126" y="1675824"/>
        <a:ext cx="1064575" cy="712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17" cy="496174"/>
          </a:xfrm>
          <a:prstGeom prst="rect">
            <a:avLst/>
          </a:prstGeom>
        </p:spPr>
        <p:txBody>
          <a:bodyPr vert="horz" lIns="93370" tIns="46685" rIns="93370" bIns="466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908" y="0"/>
            <a:ext cx="2890617" cy="496174"/>
          </a:xfrm>
          <a:prstGeom prst="rect">
            <a:avLst/>
          </a:prstGeom>
        </p:spPr>
        <p:txBody>
          <a:bodyPr vert="horz" lIns="93370" tIns="46685" rIns="93370" bIns="46685" rtlCol="0"/>
          <a:lstStyle>
            <a:lvl1pPr algn="r">
              <a:defRPr sz="1200"/>
            </a:lvl1pPr>
          </a:lstStyle>
          <a:p>
            <a:fld id="{E596C98C-B626-419F-BB01-4F241BB0327C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472"/>
            <a:ext cx="2890617" cy="496173"/>
          </a:xfrm>
          <a:prstGeom prst="rect">
            <a:avLst/>
          </a:prstGeom>
        </p:spPr>
        <p:txBody>
          <a:bodyPr vert="horz" lIns="93370" tIns="46685" rIns="93370" bIns="466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908" y="9430472"/>
            <a:ext cx="2890617" cy="496173"/>
          </a:xfrm>
          <a:prstGeom prst="rect">
            <a:avLst/>
          </a:prstGeom>
        </p:spPr>
        <p:txBody>
          <a:bodyPr vert="horz" lIns="93370" tIns="46685" rIns="93370" bIns="46685" rtlCol="0" anchor="b"/>
          <a:lstStyle>
            <a:lvl1pPr algn="r">
              <a:defRPr sz="1200"/>
            </a:lvl1pPr>
          </a:lstStyle>
          <a:p>
            <a:fld id="{31710596-C409-4963-AFDC-4A683EAC4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52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3370" tIns="46685" rIns="93370" bIns="466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3370" tIns="46685" rIns="93370" bIns="46685" rtlCol="0"/>
          <a:lstStyle>
            <a:lvl1pPr algn="r">
              <a:defRPr sz="1200"/>
            </a:lvl1pPr>
          </a:lstStyle>
          <a:p>
            <a:fld id="{3F5C5ED1-B417-4FC9-BE97-B803763F1681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70" tIns="46685" rIns="93370" bIns="466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0" y="4715908"/>
            <a:ext cx="5335270" cy="4467700"/>
          </a:xfrm>
          <a:prstGeom prst="rect">
            <a:avLst/>
          </a:prstGeom>
        </p:spPr>
        <p:txBody>
          <a:bodyPr vert="horz" lIns="93370" tIns="46685" rIns="93370" bIns="466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4"/>
            <a:ext cx="2889938" cy="496412"/>
          </a:xfrm>
          <a:prstGeom prst="rect">
            <a:avLst/>
          </a:prstGeom>
        </p:spPr>
        <p:txBody>
          <a:bodyPr vert="horz" lIns="93370" tIns="46685" rIns="93370" bIns="466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4"/>
            <a:ext cx="2889938" cy="496412"/>
          </a:xfrm>
          <a:prstGeom prst="rect">
            <a:avLst/>
          </a:prstGeom>
        </p:spPr>
        <p:txBody>
          <a:bodyPr vert="horz" lIns="93370" tIns="46685" rIns="93370" bIns="46685" rtlCol="0" anchor="b"/>
          <a:lstStyle>
            <a:lvl1pPr algn="r">
              <a:defRPr sz="1200"/>
            </a:lvl1pPr>
          </a:lstStyle>
          <a:p>
            <a:fld id="{417C09DE-EF1D-4B39-8BF3-8F7E3D070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4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38200" y="1528763"/>
            <a:ext cx="8137525" cy="92075"/>
            <a:chOff x="1381125" y="1528434"/>
            <a:chExt cx="7421880" cy="92153"/>
          </a:xfrm>
        </p:grpSpPr>
        <p:cxnSp>
          <p:nvCxnSpPr>
            <p:cNvPr id="7" name="Straight Connector 6"/>
            <p:cNvCxnSpPr/>
            <p:nvPr/>
          </p:nvCxnSpPr>
          <p:spPr>
            <a:xfrm rot="16200000">
              <a:off x="4992885" y="-2040428"/>
              <a:ext cx="0" cy="72235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>
              <a:off x="5052973" y="-1763131"/>
              <a:ext cx="0" cy="6767434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>
              <a:off x="5236854" y="-2037718"/>
              <a:ext cx="0" cy="71323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214313"/>
            <a:ext cx="1281113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90525" y="136525"/>
            <a:ext cx="90488" cy="6584950"/>
            <a:chOff x="1047793" y="137160"/>
            <a:chExt cx="90062" cy="658368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093614" y="319688"/>
              <a:ext cx="0" cy="621862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37855" y="502215"/>
              <a:ext cx="0" cy="5853571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47793" y="137160"/>
              <a:ext cx="0" cy="6583680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444625"/>
            <a:ext cx="2809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3319463" y="623888"/>
            <a:ext cx="29543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sr-Cyrl-RS" dirty="0">
                <a:solidFill>
                  <a:srgbClr val="AA0000"/>
                </a:solidFill>
              </a:rPr>
              <a:t>Република Србија</a:t>
            </a:r>
          </a:p>
          <a:p>
            <a:pPr algn="ctr" eaLnBrk="1" hangingPunct="1">
              <a:defRPr/>
            </a:pPr>
            <a:r>
              <a:rPr lang="sr-Cyrl-RS" sz="1600" dirty="0">
                <a:solidFill>
                  <a:srgbClr val="6A6A6A"/>
                </a:solidFill>
              </a:rPr>
              <a:t>Републички завод за статистику</a:t>
            </a:r>
            <a:endParaRPr lang="en-US" sz="1600" dirty="0">
              <a:solidFill>
                <a:srgbClr val="6A6A6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19072"/>
            <a:ext cx="7744968" cy="2532888"/>
          </a:xfrm>
        </p:spPr>
        <p:txBody>
          <a:bodyPr anchorCtr="0"/>
          <a:lstStyle>
            <a:lvl1pPr algn="ctr">
              <a:defRPr sz="3400">
                <a:solidFill>
                  <a:srgbClr val="4272CA"/>
                </a:solidFill>
                <a:effectLst>
                  <a:outerShdw blurRad="50800" dist="12700" algn="ctr" rotWithShape="0">
                    <a:srgbClr val="000000">
                      <a:alpha val="66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512" y="4343400"/>
            <a:ext cx="5980176" cy="12527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37560" y="5852160"/>
            <a:ext cx="2743200" cy="54864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4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4775" y="1203325"/>
            <a:ext cx="47625" cy="5578475"/>
            <a:chOff x="1093572" y="320040"/>
            <a:chExt cx="46664" cy="621792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534988" y="1081088"/>
            <a:ext cx="8231187" cy="46037"/>
            <a:chOff x="1669415" y="1572094"/>
            <a:chExt cx="6979831" cy="45317"/>
          </a:xfrm>
        </p:grpSpPr>
        <p:cxnSp>
          <p:nvCxnSpPr>
            <p:cNvPr id="9" name="Straight Connector 8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96950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278228-5DA2-49D0-837B-BF5A3E8D4A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42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934325" y="506413"/>
            <a:ext cx="47625" cy="5578475"/>
            <a:chOff x="1047099" y="320040"/>
            <a:chExt cx="46473" cy="62179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047099" y="327118"/>
              <a:ext cx="0" cy="5911801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03188" y="185738"/>
            <a:ext cx="7680325" cy="46037"/>
            <a:chOff x="1526280" y="1572081"/>
            <a:chExt cx="6978512" cy="45330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5015536" y="-1917175"/>
              <a:ext cx="0" cy="6978512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>
              <a:off x="5121555" y="-1765827"/>
              <a:ext cx="0" cy="6766474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119063"/>
            <a:ext cx="2809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31774"/>
            <a:ext cx="914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31774"/>
            <a:ext cx="768096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410FE9-D25E-4AA2-9EF8-AD5796A8D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51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04775" y="1203325"/>
            <a:ext cx="47625" cy="5578475"/>
            <a:chOff x="1093572" y="320040"/>
            <a:chExt cx="46664" cy="621792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34988" y="1081088"/>
            <a:ext cx="8231187" cy="46037"/>
            <a:chOff x="1669415" y="1572094"/>
            <a:chExt cx="6979831" cy="45317"/>
          </a:xfrm>
        </p:grpSpPr>
        <p:cxnSp>
          <p:nvCxnSpPr>
            <p:cNvPr id="10" name="Straight Connector 9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96950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600" y="1280160"/>
            <a:ext cx="8686800" cy="5166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7E378D-E77E-41AC-AE77-E3FF05BEC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10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50863" y="4533900"/>
            <a:ext cx="8137525" cy="92075"/>
            <a:chOff x="1381125" y="1528434"/>
            <a:chExt cx="7421880" cy="92153"/>
          </a:xfrm>
        </p:grpSpPr>
        <p:cxnSp>
          <p:nvCxnSpPr>
            <p:cNvPr id="5" name="Straight Connector 4"/>
            <p:cNvCxnSpPr/>
            <p:nvPr/>
          </p:nvCxnSpPr>
          <p:spPr>
            <a:xfrm rot="16200000">
              <a:off x="4992885" y="-2040427"/>
              <a:ext cx="0" cy="7223519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>
              <a:off x="5052972" y="-1763131"/>
              <a:ext cx="0" cy="6767434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>
              <a:off x="5236854" y="-2037718"/>
              <a:ext cx="0" cy="71323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452938"/>
            <a:ext cx="279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47363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47363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88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04775" y="1203325"/>
            <a:ext cx="47625" cy="5578475"/>
            <a:chOff x="1093572" y="320040"/>
            <a:chExt cx="46664" cy="621792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4572000" y="1152525"/>
            <a:ext cx="0" cy="5303838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479925" y="1035050"/>
            <a:ext cx="182563" cy="182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534988" y="1081088"/>
            <a:ext cx="8231187" cy="46037"/>
            <a:chOff x="1669415" y="1572094"/>
            <a:chExt cx="6979831" cy="45317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96950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80160"/>
            <a:ext cx="4270248" cy="5165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80159"/>
            <a:ext cx="4270248" cy="5165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D55A6-7E9A-4866-8E76-95A18DA2D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23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04775" y="1203325"/>
            <a:ext cx="47625" cy="5578475"/>
            <a:chOff x="1093572" y="320040"/>
            <a:chExt cx="46664" cy="621792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4572000" y="1133475"/>
            <a:ext cx="0" cy="5303838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>
            <a:off x="4572000" y="-2074862"/>
            <a:ext cx="0" cy="8502650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479925" y="1035050"/>
            <a:ext cx="182563" cy="1825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79925" y="2084388"/>
            <a:ext cx="182563" cy="18256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534988" y="1081088"/>
            <a:ext cx="8231187" cy="46037"/>
            <a:chOff x="1669415" y="1572094"/>
            <a:chExt cx="6979831" cy="45317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8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96950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80160"/>
            <a:ext cx="42702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240178"/>
            <a:ext cx="4270248" cy="4206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280160"/>
            <a:ext cx="427024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40280"/>
            <a:ext cx="4270248" cy="4206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940F3C-16D3-4A5F-B409-FA4CE5914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49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04775" y="1203325"/>
            <a:ext cx="47625" cy="5578475"/>
            <a:chOff x="1093572" y="320040"/>
            <a:chExt cx="46664" cy="621792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34988" y="1081088"/>
            <a:ext cx="8231187" cy="46037"/>
            <a:chOff x="1669415" y="1572094"/>
            <a:chExt cx="6979831" cy="45317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96950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F4F1EA-44FF-4EAE-9326-A66D1EDEA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30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4775" y="274638"/>
            <a:ext cx="47625" cy="6510337"/>
            <a:chOff x="1093572" y="320040"/>
            <a:chExt cx="46664" cy="62179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1140236" y="326105"/>
              <a:ext cx="0" cy="5955619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34988" y="146050"/>
            <a:ext cx="8231187" cy="46038"/>
            <a:chOff x="1669415" y="1572094"/>
            <a:chExt cx="6979831" cy="45317"/>
          </a:xfrm>
        </p:grpSpPr>
        <p:cxnSp>
          <p:nvCxnSpPr>
            <p:cNvPr id="6" name="Straight Connector 5"/>
            <p:cNvCxnSpPr/>
            <p:nvPr/>
          </p:nvCxnSpPr>
          <p:spPr>
            <a:xfrm rot="16200000">
              <a:off x="5160003" y="-1917149"/>
              <a:ext cx="0" cy="6978485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>
              <a:off x="5052984" y="-1766158"/>
              <a:ext cx="0" cy="6767138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55563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A8C030-B596-445C-ADB4-E77924CE0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99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4988" y="1079500"/>
            <a:ext cx="3567112" cy="44450"/>
            <a:chOff x="1669417" y="1572087"/>
            <a:chExt cx="3025346" cy="45326"/>
          </a:xfrm>
        </p:grpSpPr>
        <p:cxnSp>
          <p:nvCxnSpPr>
            <p:cNvPr id="7" name="Straight Connector 6"/>
            <p:cNvCxnSpPr/>
            <p:nvPr/>
          </p:nvCxnSpPr>
          <p:spPr>
            <a:xfrm rot="16200000">
              <a:off x="3182763" y="60086"/>
              <a:ext cx="0" cy="302400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>
              <a:off x="3077071" y="209759"/>
              <a:ext cx="0" cy="2815309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046538" y="1279525"/>
            <a:ext cx="0" cy="5167313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04775" y="1203325"/>
            <a:ext cx="47625" cy="5578475"/>
            <a:chOff x="1093572" y="320040"/>
            <a:chExt cx="46664" cy="621792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96950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6304"/>
            <a:ext cx="3767328" cy="914400"/>
          </a:xfrm>
        </p:spPr>
        <p:txBody>
          <a:bodyPr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941" y="146304"/>
            <a:ext cx="4800600" cy="63002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" y="1280160"/>
            <a:ext cx="3767328" cy="5166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869D17-4EB1-46C7-B100-1EAD3962A9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04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4988" y="1079500"/>
            <a:ext cx="3567112" cy="44450"/>
            <a:chOff x="1669417" y="1572087"/>
            <a:chExt cx="3025346" cy="45326"/>
          </a:xfrm>
        </p:grpSpPr>
        <p:cxnSp>
          <p:nvCxnSpPr>
            <p:cNvPr id="6" name="Straight Connector 5"/>
            <p:cNvCxnSpPr/>
            <p:nvPr/>
          </p:nvCxnSpPr>
          <p:spPr>
            <a:xfrm rot="16200000">
              <a:off x="3182763" y="60086"/>
              <a:ext cx="0" cy="3024000"/>
            </a:xfrm>
            <a:prstGeom prst="line">
              <a:avLst/>
            </a:prstGeom>
            <a:ln w="22225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>
              <a:off x="3077071" y="209759"/>
              <a:ext cx="0" cy="2815309"/>
            </a:xfrm>
            <a:prstGeom prst="line">
              <a:avLst/>
            </a:prstGeom>
            <a:ln w="22225"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4046538" y="1279525"/>
            <a:ext cx="0" cy="5167313"/>
          </a:xfrm>
          <a:prstGeom prst="line">
            <a:avLst/>
          </a:prstGeom>
          <a:ln w="952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04775" y="1203325"/>
            <a:ext cx="47625" cy="5578475"/>
            <a:chOff x="1093572" y="320040"/>
            <a:chExt cx="46664" cy="621792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093572" y="320040"/>
              <a:ext cx="0" cy="6217920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40236" y="327118"/>
              <a:ext cx="0" cy="5911802"/>
            </a:xfrm>
            <a:prstGeom prst="line">
              <a:avLst/>
            </a:prstGeom>
            <a:ln w="22225">
              <a:rou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996950"/>
            <a:ext cx="2809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6304"/>
            <a:ext cx="3767328" cy="914400"/>
          </a:xfrm>
        </p:spPr>
        <p:txBody>
          <a:bodyPr anchorCtr="0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6941" y="146304"/>
            <a:ext cx="4800600" cy="630021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228600" y="1280160"/>
            <a:ext cx="3767328" cy="5166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78EAE2-8443-4317-B194-1D429CAE2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77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46050"/>
            <a:ext cx="8686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79525"/>
            <a:ext cx="86868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6580188"/>
            <a:ext cx="3090863" cy="274637"/>
          </a:xfrm>
          <a:prstGeom prst="rect">
            <a:avLst/>
          </a:prstGeom>
          <a:noFill/>
        </p:spPr>
        <p:txBody>
          <a:bodyPr>
            <a:normAutofit fontScale="85000" lnSpcReduction="2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898989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  <a:latin typeface="+mn-lt"/>
              </a:rPr>
              <a:t>www.stat.gov.rs / stat@stat.gov.rs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34950" y="6583363"/>
            <a:ext cx="4572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DAF3930-79D5-4D68-BE2E-1958031836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4272CA"/>
          </a:solidFill>
          <a:effectLst>
            <a:outerShdw blurRad="50800" algn="ctr" rotWithShape="0">
              <a:srgbClr val="000000">
                <a:alpha val="66000"/>
              </a:srgbClr>
            </a:outerShdw>
          </a:effectLst>
          <a:latin typeface="+mn-lt"/>
          <a:ea typeface="+mj-ea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4272CA"/>
          </a:solidFill>
          <a:latin typeface="Calibri" panose="020F0502020204030204" pitchFamily="34" charset="0"/>
        </a:defRPr>
      </a:lvl9pPr>
    </p:titleStyle>
    <p:bodyStyle>
      <a:lvl1pPr marL="128588" indent="-128588" algn="l" defTabSz="514350" rtl="0" eaLnBrk="1" fontAlgn="base" hangingPunct="1">
        <a:lnSpc>
          <a:spcPct val="90000"/>
        </a:lnSpc>
        <a:spcBef>
          <a:spcPts val="563"/>
        </a:spcBef>
        <a:spcAft>
          <a:spcPct val="0"/>
        </a:spcAft>
        <a:buClr>
          <a:srgbClr val="4272CA"/>
        </a:buClr>
        <a:buFont typeface="Arial" charset="0"/>
        <a:buChar char="•"/>
        <a:defRPr sz="2000" kern="1200">
          <a:solidFill>
            <a:srgbClr val="6A6A6A"/>
          </a:solidFill>
          <a:latin typeface="+mn-lt"/>
          <a:ea typeface="+mn-ea"/>
          <a:cs typeface="+mn-cs"/>
        </a:defRPr>
      </a:lvl1pPr>
      <a:lvl2pPr marL="38576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rgbClr val="4272CA"/>
        </a:buClr>
        <a:buFont typeface="Arial" charset="0"/>
        <a:buChar char="•"/>
        <a:defRPr kern="1200">
          <a:solidFill>
            <a:srgbClr val="6A6A6A"/>
          </a:solidFill>
          <a:latin typeface="+mn-lt"/>
          <a:ea typeface="+mn-ea"/>
          <a:cs typeface="+mn-cs"/>
        </a:defRPr>
      </a:lvl2pPr>
      <a:lvl3pPr marL="64293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rgbClr val="4272CA"/>
        </a:buClr>
        <a:buFont typeface="Arial" charset="0"/>
        <a:buChar char="•"/>
        <a:defRPr sz="1600" i="1" kern="1200">
          <a:solidFill>
            <a:srgbClr val="6A6A6A"/>
          </a:solidFill>
          <a:latin typeface="+mn-lt"/>
          <a:ea typeface="+mn-ea"/>
          <a:cs typeface="+mn-cs"/>
        </a:defRPr>
      </a:lvl3pPr>
      <a:lvl4pPr marL="900113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rgbClr val="4272CA"/>
        </a:buClr>
        <a:buFont typeface="Arial" charset="0"/>
        <a:buChar char="•"/>
        <a:defRPr sz="1400" kern="1200">
          <a:solidFill>
            <a:srgbClr val="6A6A6A"/>
          </a:solidFill>
          <a:latin typeface="+mn-lt"/>
          <a:ea typeface="+mn-ea"/>
          <a:cs typeface="+mn-cs"/>
        </a:defRPr>
      </a:lvl4pPr>
      <a:lvl5pPr marL="1157288" indent="-128588" algn="l" defTabSz="514350" rtl="0" eaLnBrk="1" fontAlgn="base" hangingPunct="1">
        <a:lnSpc>
          <a:spcPct val="90000"/>
        </a:lnSpc>
        <a:spcBef>
          <a:spcPts val="275"/>
        </a:spcBef>
        <a:spcAft>
          <a:spcPct val="0"/>
        </a:spcAft>
        <a:buClr>
          <a:srgbClr val="4272CA"/>
        </a:buClr>
        <a:buFont typeface="Arial" charset="0"/>
        <a:buChar char="•"/>
        <a:defRPr sz="1200" i="1" kern="1200">
          <a:solidFill>
            <a:srgbClr val="6A6A6A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19263"/>
            <a:ext cx="7745413" cy="213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2800" b="1" dirty="0" smtClean="0">
                <a:effectLst/>
              </a:rPr>
              <a:t/>
            </a:r>
            <a:br>
              <a:rPr lang="sr-Cyrl-RS" sz="2800" b="1" dirty="0" smtClean="0">
                <a:effectLst/>
              </a:rPr>
            </a:br>
            <a:r>
              <a:rPr lang="sr-Cyrl-RS" sz="2800" b="1" dirty="0" smtClean="0">
                <a:effectLst/>
              </a:rPr>
              <a:t/>
            </a:r>
            <a:br>
              <a:rPr lang="sr-Cyrl-RS" sz="2800" b="1" dirty="0" smtClean="0">
                <a:effectLst/>
              </a:rPr>
            </a:br>
            <a:r>
              <a:rPr lang="sr-Cyrl-RS" sz="2800" b="1" dirty="0">
                <a:effectLst/>
              </a:rPr>
              <a:t/>
            </a:r>
            <a:br>
              <a:rPr lang="sr-Cyrl-RS" sz="2800" b="1" dirty="0">
                <a:effectLst/>
              </a:rPr>
            </a:br>
            <a:r>
              <a:rPr lang="sr-Cyrl-RS" sz="2800" b="1" dirty="0" smtClean="0">
                <a:effectLst/>
              </a:rPr>
              <a:t/>
            </a:r>
            <a:br>
              <a:rPr lang="sr-Cyrl-RS" sz="2800" b="1" dirty="0" smtClean="0">
                <a:effectLst/>
              </a:rPr>
            </a:br>
            <a:r>
              <a:rPr lang="sr-Cyrl-RS" sz="2800" b="1" dirty="0" smtClean="0">
                <a:effectLst/>
              </a:rPr>
              <a:t/>
            </a:r>
            <a:br>
              <a:rPr lang="sr-Cyrl-RS" sz="2800" b="1" dirty="0" smtClean="0">
                <a:effectLst/>
              </a:rPr>
            </a:br>
            <a:r>
              <a:rPr lang="sr-Cyrl-RS" sz="4000" dirty="0"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</a:rPr>
              <a:t>Управљање квалитетом</a:t>
            </a:r>
            <a:r>
              <a:rPr lang="sr-Cyrl-RS" sz="3600" dirty="0" smtClean="0">
                <a:effectLst/>
              </a:rPr>
              <a:t/>
            </a:r>
            <a:br>
              <a:rPr lang="sr-Cyrl-RS" sz="3600" dirty="0" smtClean="0">
                <a:effectLst/>
              </a:rPr>
            </a:br>
            <a:r>
              <a:rPr lang="sr-Cyrl-R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R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sz="3000" dirty="0"/>
              <a:t/>
            </a:r>
            <a:br>
              <a:rPr lang="sr-Cyrl-RS" sz="3000" dirty="0"/>
            </a:br>
            <a:endParaRPr lang="en-US" sz="2700" dirty="0">
              <a:effectLst/>
            </a:endParaRPr>
          </a:p>
        </p:txBody>
      </p:sp>
      <p:sp>
        <p:nvSpPr>
          <p:cNvPr id="1331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14550" y="5661025"/>
            <a:ext cx="5473700" cy="549275"/>
          </a:xfrm>
        </p:spPr>
        <p:txBody>
          <a:bodyPr>
            <a:noAutofit/>
          </a:bodyPr>
          <a:lstStyle/>
          <a:p>
            <a:r>
              <a:rPr lang="sr-Cyrl-RS" sz="2000" dirty="0" smtClean="0">
                <a:solidFill>
                  <a:schemeClr val="accent1">
                    <a:lumMod val="75000"/>
                  </a:schemeClr>
                </a:solidFill>
              </a:rPr>
              <a:t>Београд, </a:t>
            </a:r>
            <a:r>
              <a:rPr lang="sr-Latn-RS" sz="2000" dirty="0" smtClean="0">
                <a:solidFill>
                  <a:schemeClr val="accent1">
                    <a:lumMod val="75000"/>
                  </a:schemeClr>
                </a:solidFill>
              </a:rPr>
              <a:t>13. </a:t>
            </a:r>
            <a:r>
              <a:rPr lang="sr-Cyrl-RS" sz="2000" dirty="0" smtClean="0">
                <a:solidFill>
                  <a:schemeClr val="accent1">
                    <a:lumMod val="75000"/>
                  </a:schemeClr>
                </a:solidFill>
              </a:rPr>
              <a:t>новембар 2017.</a:t>
            </a:r>
          </a:p>
          <a:p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altLang="en-US" sz="20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2253456" y="4072527"/>
            <a:ext cx="5067300" cy="137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514350" rtl="0" eaLnBrk="1" fontAlgn="base" hangingPunct="1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>
                <a:srgbClr val="4272CA"/>
              </a:buClr>
              <a:buFont typeface="Arial" charset="0"/>
              <a:buNone/>
              <a:defRPr sz="1800" kern="1200" baseline="0">
                <a:solidFill>
                  <a:srgbClr val="6A6A6A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fontAlgn="base" hangingPunct="1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Clr>
                <a:srgbClr val="4272CA"/>
              </a:buClr>
              <a:buFont typeface="Arial" charset="0"/>
              <a:buChar char="•"/>
              <a:defRPr kern="1200">
                <a:solidFill>
                  <a:srgbClr val="6A6A6A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fontAlgn="base" hangingPunct="1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Clr>
                <a:srgbClr val="4272CA"/>
              </a:buClr>
              <a:buFont typeface="Arial" charset="0"/>
              <a:buChar char="•"/>
              <a:defRPr sz="1600" i="1" kern="1200">
                <a:solidFill>
                  <a:srgbClr val="6A6A6A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fontAlgn="base" hangingPunct="1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Clr>
                <a:srgbClr val="4272CA"/>
              </a:buClr>
              <a:buFont typeface="Arial" charset="0"/>
              <a:buChar char="•"/>
              <a:defRPr sz="1400" kern="1200">
                <a:solidFill>
                  <a:srgbClr val="6A6A6A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fontAlgn="base" hangingPunct="1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Clr>
                <a:srgbClr val="4272CA"/>
              </a:buClr>
              <a:buFont typeface="Arial" charset="0"/>
              <a:buChar char="•"/>
              <a:defRPr sz="1200" i="1" kern="1200">
                <a:solidFill>
                  <a:srgbClr val="6A6A6A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r-Latn-RS" altLang="en-US" sz="2000" b="1" dirty="0" smtClean="0">
              <a:solidFill>
                <a:srgbClr val="4272CA"/>
              </a:solidFill>
              <a:ea typeface="+mj-ea"/>
              <a:cs typeface="+mj-cs"/>
            </a:endParaRPr>
          </a:p>
          <a:p>
            <a:endParaRPr lang="sr-Cyrl-RS" altLang="en-US" sz="2000" b="1" dirty="0" smtClean="0">
              <a:solidFill>
                <a:srgbClr val="4272CA"/>
              </a:solidFill>
              <a:ea typeface="+mj-ea"/>
              <a:cs typeface="+mj-cs"/>
            </a:endParaRPr>
          </a:p>
          <a:p>
            <a:endParaRPr lang="sr-Latn-RS" altLang="en-US" sz="2000" b="1" dirty="0">
              <a:solidFill>
                <a:srgbClr val="4272CA"/>
              </a:solidFill>
              <a:ea typeface="+mj-ea"/>
              <a:cs typeface="+mj-cs"/>
            </a:endParaRPr>
          </a:p>
          <a:p>
            <a:r>
              <a:rPr lang="sr-Cyrl-RS" altLang="en-US" sz="2000" b="1" dirty="0" smtClean="0">
                <a:solidFill>
                  <a:srgbClr val="4272CA"/>
                </a:solidFill>
                <a:ea typeface="+mj-ea"/>
                <a:cs typeface="+mj-cs"/>
              </a:rPr>
              <a:t>Наташа Цветковић</a:t>
            </a:r>
          </a:p>
          <a:p>
            <a:endParaRPr lang="sr-Cyrl-RS" altLang="en-US" sz="800" b="1" dirty="0" smtClean="0">
              <a:solidFill>
                <a:srgbClr val="4272CA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64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КАКО ОБЕЗБЕДИТИ КВАЛИТЕТ?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2400" dirty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  <a:ea typeface="+mj-ea"/>
                <a:cs typeface="+mj-cs"/>
              </a:rPr>
              <a:t>Увођењем система </a:t>
            </a:r>
            <a:r>
              <a:rPr lang="sr-Cyrl-RS" sz="2400" dirty="0" smtClean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  <a:ea typeface="+mj-ea"/>
                <a:cs typeface="+mj-cs"/>
              </a:rPr>
              <a:t>управљања квалитетом</a:t>
            </a:r>
          </a:p>
          <a:p>
            <a:pPr marL="0" indent="0">
              <a:buNone/>
            </a:pPr>
            <a:endParaRPr lang="sr-Cyrl-RS" sz="2800" dirty="0" smtClean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  <a:ea typeface="+mj-ea"/>
              <a:cs typeface="+mj-cs"/>
            </a:endParaRPr>
          </a:p>
          <a:p>
            <a:pPr algn="just"/>
            <a:r>
              <a:rPr lang="sr-Cyrl-RS" sz="2200" dirty="0" smtClean="0"/>
              <a:t>Систем </a:t>
            </a:r>
            <a:r>
              <a:rPr lang="sr-Cyrl-RS" sz="2200" dirty="0"/>
              <a:t>управљања квалитетом је уређен пословни систем који прожима све фазе </a:t>
            </a:r>
            <a:r>
              <a:rPr lang="sr-Cyrl-RS" sz="2200" dirty="0" smtClean="0"/>
              <a:t>пословања и </a:t>
            </a:r>
            <a:r>
              <a:rPr lang="sr-Cyrl-RS" sz="2200" dirty="0"/>
              <a:t>као такав </a:t>
            </a:r>
            <a:r>
              <a:rPr lang="sr-Cyrl-RS" sz="2200" b="1" dirty="0"/>
              <a:t>обезбеђује </a:t>
            </a:r>
            <a:r>
              <a:rPr lang="sr-Cyrl-RS" sz="2200" b="1" dirty="0" smtClean="0"/>
              <a:t>тражени ниво </a:t>
            </a:r>
            <a:r>
              <a:rPr lang="sr-Cyrl-RS" sz="2200" b="1" dirty="0"/>
              <a:t>квалитета статистичких производа</a:t>
            </a:r>
            <a:r>
              <a:rPr lang="sr-Cyrl-RS" sz="2200" dirty="0"/>
              <a:t> (података) и задовољење потреба и захтева корисника. </a:t>
            </a:r>
            <a:endParaRPr lang="sr-Cyrl-RS" sz="2200" dirty="0" smtClean="0"/>
          </a:p>
          <a:p>
            <a:endParaRPr lang="sr-Cyrl-RS" sz="2200" dirty="0"/>
          </a:p>
          <a:p>
            <a:pPr algn="just"/>
            <a:r>
              <a:rPr lang="sr-Cyrl-RS" sz="2200" dirty="0" smtClean="0"/>
              <a:t>Овај </a:t>
            </a:r>
            <a:r>
              <a:rPr lang="sr-Cyrl-RS" sz="2200" dirty="0"/>
              <a:t>систем чине организациона структура, одговорности, процеси и ресурси потребни за управљање системом</a:t>
            </a:r>
            <a:r>
              <a:rPr lang="sr-Cyrl-RS" sz="2200" b="1" dirty="0"/>
              <a:t>. </a:t>
            </a:r>
            <a:endParaRPr lang="sr-Cyrl-RS" sz="2200" b="1" dirty="0" smtClean="0"/>
          </a:p>
          <a:p>
            <a:endParaRPr lang="sr-Cyrl-RS" sz="2200" b="1" dirty="0"/>
          </a:p>
          <a:p>
            <a:pPr algn="just"/>
            <a:r>
              <a:rPr lang="sr-Cyrl-RS" sz="2200" b="1" dirty="0" smtClean="0"/>
              <a:t>То </a:t>
            </a:r>
            <a:r>
              <a:rPr lang="sr-Cyrl-RS" sz="2200" b="1" dirty="0"/>
              <a:t>је систем у којем се тачно зна ко, шта, када, како и зашто ради</a:t>
            </a:r>
            <a:r>
              <a:rPr lang="sr-Cyrl-RS" sz="2200" dirty="0"/>
              <a:t>. </a:t>
            </a:r>
          </a:p>
        </p:txBody>
      </p:sp>
      <p:pic>
        <p:nvPicPr>
          <p:cNvPr id="4100" name="Picture 4" descr="C:\Natasa\K\Obuke\ONAs_Privredna komora 2017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2" y="5391149"/>
            <a:ext cx="1881188" cy="10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КВАЛИТЕТ У ЕСС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80160"/>
            <a:ext cx="8277225" cy="5166360"/>
          </a:xfrm>
        </p:spPr>
        <p:txBody>
          <a:bodyPr/>
          <a:lstStyle/>
          <a:p>
            <a:pPr marL="0" indent="0" algn="just">
              <a:buNone/>
            </a:pPr>
            <a:r>
              <a:rPr lang="sr-Cyrl-RS" b="1" dirty="0" smtClean="0"/>
              <a:t>ЕСС</a:t>
            </a:r>
            <a:r>
              <a:rPr lang="sr-Cyrl-RS" dirty="0" smtClean="0"/>
              <a:t> - </a:t>
            </a:r>
            <a:r>
              <a:rPr lang="sr-Cyrl-RS" b="1" dirty="0" smtClean="0"/>
              <a:t>Европски статистички систем</a:t>
            </a:r>
            <a:r>
              <a:rPr lang="sr-Latn-RS" dirty="0"/>
              <a:t>:</a:t>
            </a:r>
            <a:r>
              <a:rPr lang="sr-Cyrl-CS" dirty="0" smtClean="0"/>
              <a:t> Евростат</a:t>
            </a:r>
            <a:r>
              <a:rPr lang="sr-Cyrl-CS" dirty="0"/>
              <a:t>, национални заводи за статистику и друге националне институције одговорне за развој, производњу и дисеминацију европских статистика, заједно са владама, министарствима и Европским саветом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7246296"/>
              </p:ext>
            </p:extLst>
          </p:nvPr>
        </p:nvGraphicFramePr>
        <p:xfrm>
          <a:off x="1533525" y="2387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Natasa\K\Obuke\ONAs_Privredna komora 2017\ESS_ENG_RG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0"/>
            <a:ext cx="1676400" cy="10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КВАЛИТЕТ У ЕСС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80160"/>
            <a:ext cx="3981450" cy="5166360"/>
          </a:xfrm>
        </p:spPr>
        <p:txBody>
          <a:bodyPr/>
          <a:lstStyle/>
          <a:p>
            <a:endParaRPr lang="sr-Cyrl-CS" b="1" dirty="0" smtClean="0"/>
          </a:p>
          <a:p>
            <a:r>
              <a:rPr lang="sr-Cyrl-CS" b="1" dirty="0" smtClean="0"/>
              <a:t>Кодекс </a:t>
            </a:r>
            <a:r>
              <a:rPr lang="sr-Cyrl-CS" b="1" dirty="0"/>
              <a:t>праксе европске статистике </a:t>
            </a:r>
            <a:r>
              <a:rPr lang="sr-Cyrl-RS" dirty="0"/>
              <a:t>(European Statistics Code of Practice - CoP) </a:t>
            </a:r>
            <a:r>
              <a:rPr lang="sr-Latn-CS" dirty="0"/>
              <a:t>поставља стандард за развијање, производњу и </a:t>
            </a:r>
            <a:r>
              <a:rPr lang="sr-Cyrl-RS" dirty="0" smtClean="0"/>
              <a:t>дисеминацију европске статистике.</a:t>
            </a:r>
          </a:p>
          <a:p>
            <a:endParaRPr lang="sr-Cyrl-RS" dirty="0"/>
          </a:p>
          <a:p>
            <a:r>
              <a:rPr lang="sr-Cyrl-RS" dirty="0" smtClean="0"/>
              <a:t>Он садржи </a:t>
            </a:r>
            <a:r>
              <a:rPr lang="sr-Cyrl-RS" dirty="0"/>
              <a:t>скуп начела и принципа који представљају оквир за праћење и мерење квалитета статистичких процеса, производа и услуга.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1212850"/>
            <a:ext cx="3961636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Natasa\K\Obuke\ONAs_Privredna komora 2017\ESS_ENG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0"/>
            <a:ext cx="1676400" cy="10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КВАЛИТЕТ У ЕСС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21724"/>
            <a:ext cx="8547333" cy="5084505"/>
          </a:xfrm>
          <a:prstGeom prst="rect">
            <a:avLst/>
          </a:prstGeom>
        </p:spPr>
      </p:pic>
      <p:pic>
        <p:nvPicPr>
          <p:cNvPr id="5" name="Picture 2" descr="C:\Natasa\K\Obuke\ONAs_Privredna komora 2017\ESS_ENG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0"/>
            <a:ext cx="1676400" cy="10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КВАЛИТЕТ У ЕСС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b="1" u="sng" dirty="0" smtClean="0"/>
              <a:t>Предлог</a:t>
            </a:r>
            <a:r>
              <a:rPr lang="sr-Cyrl-RS" b="1" dirty="0" smtClean="0"/>
              <a:t>:</a:t>
            </a:r>
          </a:p>
          <a:p>
            <a:endParaRPr lang="sr-Cyrl-RS" b="1" dirty="0"/>
          </a:p>
          <a:p>
            <a:pPr marL="0" indent="0">
              <a:buNone/>
            </a:pPr>
            <a:r>
              <a:rPr lang="sr-Latn-CS" b="1" dirty="0" smtClean="0"/>
              <a:t>(</a:t>
            </a:r>
            <a:r>
              <a:rPr lang="sr-Latn-CS" b="1" dirty="0"/>
              <a:t>нови) </a:t>
            </a:r>
            <a:r>
              <a:rPr lang="sr-Cyrl-RS" b="1" dirty="0" smtClean="0"/>
              <a:t>Принцип </a:t>
            </a:r>
            <a:r>
              <a:rPr lang="sr-Latn-CS" b="1" dirty="0" smtClean="0"/>
              <a:t>0: </a:t>
            </a:r>
            <a:r>
              <a:rPr lang="sr-Latn-CS" b="1" dirty="0"/>
              <a:t>Координација и </a:t>
            </a:r>
            <a:r>
              <a:rPr lang="sr-Latn-CS" b="1" dirty="0" smtClean="0"/>
              <a:t>сарадња</a:t>
            </a:r>
            <a:r>
              <a:rPr lang="sr-Latn-CS" dirty="0" smtClean="0"/>
              <a:t> </a:t>
            </a: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Latn-CS" dirty="0" smtClean="0"/>
              <a:t>Национални </a:t>
            </a:r>
            <a:r>
              <a:rPr lang="sr-Latn-CS" dirty="0"/>
              <a:t>статистички институти и </a:t>
            </a:r>
            <a:r>
              <a:rPr lang="sr-Latn-CS" dirty="0" smtClean="0"/>
              <a:t>Е</a:t>
            </a:r>
            <a:r>
              <a:rPr lang="sr-Cyrl-RS" dirty="0"/>
              <a:t>в</a:t>
            </a:r>
            <a:r>
              <a:rPr lang="sr-Latn-CS" dirty="0" smtClean="0"/>
              <a:t>ростат </a:t>
            </a:r>
            <a:r>
              <a:rPr lang="sr-Latn-CS" dirty="0"/>
              <a:t>обезбеђују координацију производње, развоја и </a:t>
            </a:r>
            <a:r>
              <a:rPr lang="sr-Cyrl-RS" dirty="0" smtClean="0"/>
              <a:t>дисеминације </a:t>
            </a:r>
            <a:r>
              <a:rPr lang="sr-Latn-CS" dirty="0" smtClean="0"/>
              <a:t>европске </a:t>
            </a:r>
            <a:r>
              <a:rPr lang="sr-Latn-CS" dirty="0"/>
              <a:t>статистике на нивоу националног статистичког система и Европског статистичког система. Они активно сарађују у оквиру партнерства Европског статистичког система, како би се осигурала производња, развој и </a:t>
            </a:r>
            <a:r>
              <a:rPr lang="sr-Cyrl-RS" dirty="0" smtClean="0"/>
              <a:t>дисеминација </a:t>
            </a:r>
            <a:r>
              <a:rPr lang="sr-Latn-CS" dirty="0" smtClean="0"/>
              <a:t>европске </a:t>
            </a:r>
            <a:r>
              <a:rPr lang="sr-Latn-CS" dirty="0"/>
              <a:t>статистике.</a:t>
            </a:r>
            <a:endParaRPr lang="sr-Cyrl-RS" dirty="0" smtClean="0"/>
          </a:p>
        </p:txBody>
      </p:sp>
      <p:pic>
        <p:nvPicPr>
          <p:cNvPr id="4" name="Picture 2" descr="C:\Natasa\K\Obuke\ONAs_Privredna komora 2017\ESS_ENG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0"/>
            <a:ext cx="1676400" cy="10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КВАЛИТЕТ У ЕСС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80160"/>
            <a:ext cx="4257675" cy="5166360"/>
          </a:xfrm>
        </p:spPr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r>
              <a:rPr lang="sr-Latn-CS" sz="2400" dirty="0" smtClean="0"/>
              <a:t>ЕСС </a:t>
            </a:r>
            <a:r>
              <a:rPr lang="sr-Latn-CS" sz="2400" dirty="0"/>
              <a:t>је посвећен </a:t>
            </a:r>
            <a:r>
              <a:rPr lang="sr-Latn-CS" sz="2400" dirty="0" smtClean="0"/>
              <a:t>квалитету</a:t>
            </a:r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/>
          </a:p>
          <a:p>
            <a:r>
              <a:rPr lang="sr-Latn-CS" sz="2400" dirty="0" smtClean="0"/>
              <a:t>Ова </a:t>
            </a:r>
            <a:r>
              <a:rPr lang="sr-Cyrl-RS" sz="2400" dirty="0" smtClean="0"/>
              <a:t>посвећеност је сажета </a:t>
            </a:r>
            <a:r>
              <a:rPr lang="sr-Latn-CS" sz="2400" dirty="0" smtClean="0"/>
              <a:t>у </a:t>
            </a:r>
            <a:r>
              <a:rPr lang="sr-Latn-CS" sz="2400" b="1" dirty="0"/>
              <a:t>Декларацији о квалитету </a:t>
            </a:r>
            <a:r>
              <a:rPr lang="sr-Latn-CS" sz="2400" dirty="0" smtClean="0"/>
              <a:t>ЕСС-а</a:t>
            </a:r>
            <a:endParaRPr lang="en-US" sz="2400" dirty="0"/>
          </a:p>
        </p:txBody>
      </p:sp>
      <p:pic>
        <p:nvPicPr>
          <p:cNvPr id="6" name="Picture 2" descr="C:\Natasa\K\Obuke\ONAs_Privredna komora 2017\ESS_ENG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13063"/>
            <a:ext cx="1676400" cy="10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Natasa\K\Obuke\ONAs_Privredna komora 2017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39" y="1197489"/>
            <a:ext cx="3642386" cy="515937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КВАЛИТЕТ У ЕСС</a:t>
            </a:r>
            <a:endParaRPr lang="sr-Latn-R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sr-Latn-RS" sz="2800" b="1" dirty="0" smtClean="0"/>
          </a:p>
          <a:p>
            <a:pPr marL="0" indent="0">
              <a:buNone/>
            </a:pPr>
            <a:r>
              <a:rPr lang="sr-Cyrl-RS" sz="2800" b="1" dirty="0" smtClean="0"/>
              <a:t>Развијен велики број метода и алата за мерење и праћење квалитета процеса и производа</a:t>
            </a:r>
            <a:endParaRPr lang="sr-Latn-RS" sz="2800" b="1" dirty="0"/>
          </a:p>
        </p:txBody>
      </p:sp>
      <p:pic>
        <p:nvPicPr>
          <p:cNvPr id="4" name="Picture 2" descr="C:\Natasa\K\Obuke\ONAs_Privredna komora 2017\ESS_ENG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0"/>
            <a:ext cx="1676400" cy="104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" y="2948531"/>
            <a:ext cx="8072846" cy="30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Cyrl-RS" dirty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  <a:ea typeface="+mj-ea"/>
                <a:cs typeface="+mj-cs"/>
              </a:rPr>
              <a:t>Стратешки документи</a:t>
            </a:r>
          </a:p>
          <a:p>
            <a:endParaRPr lang="sr-Cyrl-RS" dirty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sr-Cyrl-RS" dirty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  <a:ea typeface="+mj-ea"/>
                <a:cs typeface="+mj-cs"/>
              </a:rPr>
              <a:t>Организациона структура</a:t>
            </a:r>
          </a:p>
          <a:p>
            <a:endParaRPr lang="sr-Cyrl-RS" dirty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sr-Cyrl-RS" dirty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  <a:ea typeface="+mj-ea"/>
                <a:cs typeface="+mj-cs"/>
              </a:rPr>
              <a:t>Праћење квалитета статистичких процеса и </a:t>
            </a:r>
            <a:r>
              <a:rPr lang="sr-Cyrl-RS" dirty="0" smtClean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  <a:ea typeface="+mj-ea"/>
                <a:cs typeface="+mj-cs"/>
              </a:rPr>
              <a:t>производа и њихово стално унапређење </a:t>
            </a:r>
            <a:endParaRPr lang="sr-Cyrl-RS" dirty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  <a:ea typeface="+mj-ea"/>
              <a:cs typeface="+mj-cs"/>
            </a:endParaRPr>
          </a:p>
          <a:p>
            <a:endParaRPr lang="sr-Cyrl-RS" dirty="0">
              <a:solidFill>
                <a:srgbClr val="FF0000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5122" name="Picture 2" descr="C:\Natasa\K\Obuke\ONAs_Privredna komora 2017\qual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2" y="3686175"/>
            <a:ext cx="2690813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РЗС и посвећеност квалитету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РЗС и посвећеност квалитету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sr-Cyrl-RS" sz="2800" dirty="0" smtClean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  <a:ea typeface="+mj-ea"/>
              <a:cs typeface="+mj-cs"/>
            </a:endParaRPr>
          </a:p>
          <a:p>
            <a:pPr marL="0" indent="0">
              <a:buNone/>
            </a:pPr>
            <a:r>
              <a:rPr lang="sr-Cyrl-RS" sz="2600" dirty="0" smtClean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  <a:ea typeface="+mj-ea"/>
                <a:cs typeface="+mj-cs"/>
              </a:rPr>
              <a:t>Стратешки документи:</a:t>
            </a:r>
            <a:endParaRPr lang="sr-Cyrl-RS" sz="2600" dirty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  <a:ea typeface="+mj-ea"/>
              <a:cs typeface="+mj-cs"/>
            </a:endParaRPr>
          </a:p>
          <a:p>
            <a:endParaRPr lang="sr-Cyrl-RS" b="1" dirty="0"/>
          </a:p>
          <a:p>
            <a:r>
              <a:rPr lang="sr-Cyrl-RS" b="1" dirty="0" smtClean="0"/>
              <a:t>Декларација о квалитету</a:t>
            </a:r>
          </a:p>
          <a:p>
            <a:endParaRPr lang="sr-Cyrl-RS" b="1" dirty="0"/>
          </a:p>
          <a:p>
            <a:r>
              <a:rPr lang="sr-Cyrl-RS" b="1" dirty="0" smtClean="0"/>
              <a:t>Политика квалитета</a:t>
            </a:r>
          </a:p>
          <a:p>
            <a:endParaRPr lang="sr-Cyrl-RS" b="1" dirty="0"/>
          </a:p>
          <a:p>
            <a:r>
              <a:rPr lang="sr-Cyrl-RS" b="1" dirty="0" smtClean="0"/>
              <a:t>Стратегија квалитета</a:t>
            </a:r>
            <a:endParaRPr lang="en-US" b="1" dirty="0"/>
          </a:p>
        </p:txBody>
      </p:sp>
      <p:pic>
        <p:nvPicPr>
          <p:cNvPr id="6146" name="Picture 2" descr="C:\Natasa\K\Obuke\ONAs_Privredna komora 2017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657475"/>
            <a:ext cx="19621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РЗС и посвећеност квалитету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sr-Cyrl-RS" sz="2800" dirty="0" smtClean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  <a:ea typeface="+mj-ea"/>
              <a:cs typeface="+mj-cs"/>
            </a:endParaRPr>
          </a:p>
          <a:p>
            <a:pPr marL="0" indent="0">
              <a:buNone/>
            </a:pPr>
            <a:r>
              <a:rPr lang="sr-Cyrl-RS" sz="2600" dirty="0" smtClean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  <a:ea typeface="+mj-ea"/>
                <a:cs typeface="+mj-cs"/>
              </a:rPr>
              <a:t>Стратешки документи:</a:t>
            </a:r>
            <a:endParaRPr lang="sr-Cyrl-RS" sz="2600" dirty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  <a:ea typeface="+mj-ea"/>
              <a:cs typeface="+mj-cs"/>
            </a:endParaRPr>
          </a:p>
          <a:p>
            <a:endParaRPr lang="sr-Cyrl-RS" b="1" dirty="0"/>
          </a:p>
          <a:p>
            <a:r>
              <a:rPr lang="sr-Cyrl-RS" b="1" dirty="0" smtClean="0"/>
              <a:t>Декларација о квалитету</a:t>
            </a:r>
          </a:p>
          <a:p>
            <a:pPr lvl="1"/>
            <a:endParaRPr lang="sr-Cyrl-RS" dirty="0" smtClean="0"/>
          </a:p>
          <a:p>
            <a:pPr lvl="1"/>
            <a:r>
              <a:rPr lang="sr-Cyrl-RS" dirty="0" smtClean="0"/>
              <a:t>РЗС </a:t>
            </a:r>
            <a:r>
              <a:rPr lang="sr-Latn-CS" dirty="0" smtClean="0"/>
              <a:t>је </a:t>
            </a:r>
            <a:r>
              <a:rPr lang="sr-Latn-CS" dirty="0"/>
              <a:t>посвећен </a:t>
            </a:r>
            <a:r>
              <a:rPr lang="sr-Latn-CS" dirty="0" smtClean="0"/>
              <a:t>квалитету</a:t>
            </a:r>
            <a:endParaRPr lang="sr-Cyrl-RS" dirty="0" smtClean="0"/>
          </a:p>
          <a:p>
            <a:pPr lvl="1"/>
            <a:r>
              <a:rPr lang="sr-Cyrl-RS" dirty="0" smtClean="0"/>
              <a:t>Мисија, визија и вредности</a:t>
            </a:r>
          </a:p>
          <a:p>
            <a:pPr lvl="1"/>
            <a:r>
              <a:rPr lang="sr-Cyrl-RS" dirty="0" smtClean="0"/>
              <a:t>Димензије квалитета</a:t>
            </a:r>
            <a:endParaRPr lang="en-US" dirty="0"/>
          </a:p>
          <a:p>
            <a:endParaRPr lang="sr-Cyrl-RS" b="1" dirty="0"/>
          </a:p>
          <a:p>
            <a:r>
              <a:rPr lang="sr-Cyrl-RS" b="1" dirty="0" smtClean="0">
                <a:solidFill>
                  <a:schemeClr val="bg1">
                    <a:lumMod val="75000"/>
                  </a:schemeClr>
                </a:solidFill>
              </a:rPr>
              <a:t>Политика квалитета</a:t>
            </a:r>
          </a:p>
          <a:p>
            <a:endParaRPr lang="sr-Cyrl-RS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sr-Cyrl-RS" b="1" dirty="0" smtClean="0">
                <a:solidFill>
                  <a:schemeClr val="bg1">
                    <a:lumMod val="75000"/>
                  </a:schemeClr>
                </a:solidFill>
              </a:rPr>
              <a:t>Стратегија квалитета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170" name="Picture 2" descr="C:\Natasa\K\Obuke\ONAs_Privredna komora 2017\certificate_merit_secure_safe_declaration_rules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028950"/>
            <a:ext cx="263842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ЈЕ КВАЛИТЕТ?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57175" lvl="1" indent="0">
              <a:buNone/>
            </a:pPr>
            <a:endParaRPr lang="ru-RU" sz="2000" dirty="0" smtClean="0"/>
          </a:p>
          <a:p>
            <a:r>
              <a:rPr lang="en-US" sz="2400" b="1" dirty="0"/>
              <a:t>ISO 9000</a:t>
            </a:r>
            <a:endParaRPr lang="sr-Cyrl-RS" sz="2400" b="1" dirty="0"/>
          </a:p>
          <a:p>
            <a:pPr marL="0" indent="0">
              <a:buNone/>
            </a:pPr>
            <a:r>
              <a:rPr lang="sr-Latn-RS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Latn-R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“</a:t>
            </a:r>
            <a:r>
              <a:rPr lang="en-US" dirty="0"/>
              <a:t>degree to which a set of inherent characteristics fulfils requirement”</a:t>
            </a:r>
            <a:r>
              <a:rPr lang="sr-Cyrl-RS" dirty="0"/>
              <a:t> - </a:t>
            </a:r>
            <a:endParaRPr lang="sr-Latn-RS" dirty="0"/>
          </a:p>
          <a:p>
            <a:pPr marL="0" indent="0">
              <a:buNone/>
            </a:pPr>
            <a:r>
              <a:rPr lang="sr-Cyrl-RS" dirty="0" smtClean="0"/>
              <a:t>  </a:t>
            </a:r>
            <a:r>
              <a:rPr lang="sr-Latn-RS" dirty="0" smtClean="0"/>
              <a:t>   </a:t>
            </a:r>
            <a:r>
              <a:rPr lang="sr-Cyrl-RS" dirty="0" smtClean="0"/>
              <a:t>с</a:t>
            </a:r>
            <a:r>
              <a:rPr lang="sr-Latn-CS" dirty="0" smtClean="0"/>
              <a:t>тепен </a:t>
            </a:r>
            <a:r>
              <a:rPr lang="sr-Latn-CS" dirty="0"/>
              <a:t>до </a:t>
            </a:r>
            <a:r>
              <a:rPr lang="sr-Latn-CS" dirty="0" smtClean="0"/>
              <a:t>ко</a:t>
            </a:r>
            <a:r>
              <a:rPr lang="sr-Cyrl-RS" dirty="0" smtClean="0"/>
              <a:t>јег</a:t>
            </a:r>
            <a:r>
              <a:rPr lang="sr-Latn-CS" dirty="0" smtClean="0"/>
              <a:t> </a:t>
            </a:r>
            <a:r>
              <a:rPr lang="sr-Cyrl-RS" dirty="0" smtClean="0"/>
              <a:t>скуп нераздвојивих </a:t>
            </a:r>
            <a:r>
              <a:rPr lang="sr-Latn-CS" dirty="0" smtClean="0"/>
              <a:t>карактеристика испуњава </a:t>
            </a:r>
            <a:r>
              <a:rPr lang="sr-Cyrl-RS" dirty="0" smtClean="0"/>
              <a:t>захтеве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en-US" sz="2400" b="1" dirty="0" smtClean="0"/>
              <a:t>Joseph</a:t>
            </a:r>
            <a:r>
              <a:rPr lang="sr-Cyrl-RS" sz="2400" b="1" dirty="0" smtClean="0"/>
              <a:t> М.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Juran</a:t>
            </a:r>
            <a:endParaRPr lang="en-US" sz="2400" b="1" dirty="0" smtClean="0"/>
          </a:p>
          <a:p>
            <a:endParaRPr lang="en-US" dirty="0"/>
          </a:p>
          <a:p>
            <a:pPr marL="257175" lvl="1" indent="0">
              <a:buNone/>
            </a:pPr>
            <a:r>
              <a:rPr lang="en-US" sz="2000" dirty="0" smtClean="0"/>
              <a:t>“fitness for use”</a:t>
            </a:r>
            <a:r>
              <a:rPr lang="sr-Cyrl-RS" sz="2000" dirty="0" smtClean="0"/>
              <a:t> – </a:t>
            </a:r>
            <a:r>
              <a:rPr lang="sr-Latn-CS" sz="2000" dirty="0"/>
              <a:t>погодност за </a:t>
            </a:r>
            <a:r>
              <a:rPr lang="sr-Latn-CS" sz="2000" dirty="0" smtClean="0"/>
              <a:t>употребу </a:t>
            </a:r>
          </a:p>
          <a:p>
            <a:pPr marL="257175" lvl="1" indent="0">
              <a:buNone/>
            </a:pPr>
            <a:r>
              <a:rPr lang="sr-Latn-CS" sz="2000" dirty="0" smtClean="0"/>
              <a:t> (погодност </a:t>
            </a:r>
            <a:r>
              <a:rPr lang="sr-Cyrl-RS" sz="2000" dirty="0" smtClean="0"/>
              <a:t>дефинише корисник/потрошач</a:t>
            </a:r>
            <a:r>
              <a:rPr lang="sr-Latn-RS" sz="2000" dirty="0" smtClean="0"/>
              <a:t>)</a:t>
            </a:r>
            <a:endParaRPr lang="sr-Cyrl-RS" sz="2000" dirty="0" smtClean="0"/>
          </a:p>
          <a:p>
            <a:pPr marL="257175" lvl="1" indent="0">
              <a:buNone/>
            </a:pPr>
            <a:endParaRPr lang="sr-Cyrl-RS" sz="2000" b="1" dirty="0"/>
          </a:p>
          <a:p>
            <a:pPr marL="0" lvl="1">
              <a:buFont typeface="Arial" panose="020B0604020202020204" pitchFamily="34" charset="0"/>
              <a:buChar char="•"/>
            </a:pPr>
            <a:r>
              <a:rPr lang="sr-Latn-RS" sz="2400" b="1" dirty="0" smtClean="0"/>
              <a:t>Phillip B. Crosby</a:t>
            </a:r>
          </a:p>
          <a:p>
            <a:pPr marL="0" lvl="1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57175" lvl="1" indent="0">
              <a:buNone/>
            </a:pPr>
            <a:r>
              <a:rPr lang="en-US" sz="2000" dirty="0" smtClean="0"/>
              <a:t>“conformance </a:t>
            </a:r>
            <a:r>
              <a:rPr lang="en-US" sz="2000" dirty="0"/>
              <a:t>to </a:t>
            </a:r>
            <a:r>
              <a:rPr lang="en-US" sz="2000" dirty="0" smtClean="0"/>
              <a:t>requirements” </a:t>
            </a:r>
            <a:r>
              <a:rPr lang="sr-Latn-RS" sz="2000" dirty="0" smtClean="0"/>
              <a:t>-</a:t>
            </a:r>
            <a:r>
              <a:rPr lang="en-US" sz="2000" dirty="0" smtClean="0"/>
              <a:t> </a:t>
            </a:r>
            <a:r>
              <a:rPr lang="sr-Latn-CS" sz="2000" dirty="0" smtClean="0"/>
              <a:t>усаглашеност </a:t>
            </a:r>
            <a:r>
              <a:rPr lang="sr-Latn-CS" sz="2000" dirty="0"/>
              <a:t>са </a:t>
            </a:r>
            <a:r>
              <a:rPr lang="sr-Latn-CS" sz="2000" dirty="0" smtClean="0"/>
              <a:t>захтевима</a:t>
            </a:r>
            <a:endParaRPr lang="sr-Cyrl-RS" sz="2000" dirty="0" smtClean="0"/>
          </a:p>
        </p:txBody>
      </p:sp>
      <p:pic>
        <p:nvPicPr>
          <p:cNvPr id="1026" name="Picture 2" descr="C:\Natasa\K\Obuke\ONAs_Privredna komora 2017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090863"/>
            <a:ext cx="2998007" cy="170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РЗС и посвећеност квалитету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sr-Cyrl-RS" sz="2800" dirty="0" smtClean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  <a:ea typeface="+mj-ea"/>
              <a:cs typeface="+mj-cs"/>
            </a:endParaRPr>
          </a:p>
          <a:p>
            <a:pPr marL="0" indent="0">
              <a:buNone/>
            </a:pPr>
            <a:r>
              <a:rPr lang="sr-Cyrl-RS" sz="2600" dirty="0" smtClean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  <a:ea typeface="+mj-ea"/>
                <a:cs typeface="+mj-cs"/>
              </a:rPr>
              <a:t>Стратешки документи:</a:t>
            </a:r>
            <a:endParaRPr lang="sr-Cyrl-RS" sz="2600" dirty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  <a:ea typeface="+mj-ea"/>
              <a:cs typeface="+mj-cs"/>
            </a:endParaRPr>
          </a:p>
          <a:p>
            <a:endParaRPr lang="sr-Cyrl-RS" b="1" dirty="0"/>
          </a:p>
          <a:p>
            <a:r>
              <a:rPr lang="sr-Cyrl-RS" b="1" dirty="0" smtClean="0">
                <a:solidFill>
                  <a:schemeClr val="bg1">
                    <a:lumMod val="75000"/>
                  </a:schemeClr>
                </a:solidFill>
              </a:rPr>
              <a:t>Декларација о квалитету</a:t>
            </a:r>
          </a:p>
          <a:p>
            <a:endParaRPr lang="sr-Cyrl-RS" b="1" dirty="0"/>
          </a:p>
          <a:p>
            <a:r>
              <a:rPr lang="sr-Cyrl-RS" b="1" dirty="0" smtClean="0"/>
              <a:t>Политика квалитета</a:t>
            </a:r>
          </a:p>
          <a:p>
            <a:endParaRPr lang="sr-Cyrl-RS" b="1" dirty="0" smtClean="0"/>
          </a:p>
          <a:p>
            <a:pPr lvl="1"/>
            <a:r>
              <a:rPr lang="sr-Cyrl-RS" dirty="0" smtClean="0"/>
              <a:t>Даје оквир за успостављање циљева квалитета</a:t>
            </a:r>
          </a:p>
          <a:p>
            <a:pPr lvl="1"/>
            <a:r>
              <a:rPr lang="sr-Cyrl-RS" dirty="0" smtClean="0"/>
              <a:t>Садржи 4 принципа квалитета</a:t>
            </a:r>
          </a:p>
          <a:p>
            <a:endParaRPr lang="sr-Cyrl-RS" b="1" dirty="0"/>
          </a:p>
          <a:p>
            <a:r>
              <a:rPr lang="sr-Cyrl-RS" b="1" dirty="0" smtClean="0">
                <a:solidFill>
                  <a:schemeClr val="bg1">
                    <a:lumMod val="75000"/>
                  </a:schemeClr>
                </a:solidFill>
              </a:rPr>
              <a:t>Стратегија квалитета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7384257"/>
              </p:ext>
            </p:extLst>
          </p:nvPr>
        </p:nvGraphicFramePr>
        <p:xfrm>
          <a:off x="3657600" y="11493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40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РЗС и посвећеност квалитету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sr-Cyrl-RS" sz="2800" dirty="0" smtClean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  <a:ea typeface="+mj-ea"/>
              <a:cs typeface="+mj-cs"/>
            </a:endParaRPr>
          </a:p>
          <a:p>
            <a:pPr marL="0" indent="0">
              <a:buNone/>
            </a:pPr>
            <a:r>
              <a:rPr lang="sr-Cyrl-RS" sz="2600" dirty="0" smtClean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  <a:ea typeface="+mj-ea"/>
                <a:cs typeface="+mj-cs"/>
              </a:rPr>
              <a:t>Стратешки документи:</a:t>
            </a:r>
            <a:endParaRPr lang="sr-Cyrl-RS" sz="2600" dirty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  <a:ea typeface="+mj-ea"/>
              <a:cs typeface="+mj-cs"/>
            </a:endParaRPr>
          </a:p>
          <a:p>
            <a:endParaRPr lang="sr-Cyrl-RS" b="1" dirty="0"/>
          </a:p>
          <a:p>
            <a:r>
              <a:rPr lang="sr-Cyrl-RS" b="1" dirty="0" smtClean="0">
                <a:solidFill>
                  <a:schemeClr val="bg1">
                    <a:lumMod val="75000"/>
                  </a:schemeClr>
                </a:solidFill>
              </a:rPr>
              <a:t>Декларација о квалитету</a:t>
            </a:r>
          </a:p>
          <a:p>
            <a:endParaRPr lang="sr-Cyrl-RS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sr-Cyrl-RS" b="1" dirty="0" smtClean="0">
                <a:solidFill>
                  <a:schemeClr val="bg1">
                    <a:lumMod val="75000"/>
                  </a:schemeClr>
                </a:solidFill>
              </a:rPr>
              <a:t>Политика квалитета</a:t>
            </a:r>
          </a:p>
          <a:p>
            <a:endParaRPr lang="sr-Cyrl-RS" b="1" dirty="0"/>
          </a:p>
          <a:p>
            <a:r>
              <a:rPr lang="sr-Cyrl-RS" b="1" dirty="0" smtClean="0"/>
              <a:t>Стратегија квалитета</a:t>
            </a:r>
          </a:p>
          <a:p>
            <a:endParaRPr lang="sr-Cyrl-RS" b="1" dirty="0" smtClean="0"/>
          </a:p>
          <a:p>
            <a:pPr lvl="1"/>
            <a:r>
              <a:rPr lang="sr-Cyrl-RS" dirty="0" smtClean="0"/>
              <a:t>Садржи опис стратегије </a:t>
            </a:r>
            <a:r>
              <a:rPr lang="sr-Cyrl-RS" dirty="0"/>
              <a:t>за континуирано побољшање квалитет</a:t>
            </a:r>
            <a:r>
              <a:rPr lang="en-US" dirty="0"/>
              <a:t>a</a:t>
            </a:r>
            <a:r>
              <a:rPr lang="sr-Cyrl-RS" dirty="0"/>
              <a:t> за сваку од </a:t>
            </a:r>
            <a:r>
              <a:rPr lang="sr-Cyrl-RS" dirty="0" smtClean="0"/>
              <a:t>четири</a:t>
            </a:r>
            <a:r>
              <a:rPr lang="sr-Cyrl-RS" dirty="0"/>
              <a:t> области</a:t>
            </a:r>
            <a:r>
              <a:rPr lang="sr-Cyrl-RS" dirty="0" smtClean="0"/>
              <a:t> дефинисане у </a:t>
            </a:r>
            <a:r>
              <a:rPr lang="sr-Cyrl-RS" i="1" dirty="0" smtClean="0"/>
              <a:t>Политици квалитета</a:t>
            </a:r>
          </a:p>
        </p:txBody>
      </p:sp>
      <p:pic>
        <p:nvPicPr>
          <p:cNvPr id="8194" name="Picture 2" descr="C:\Natasa\K\Obuke\ONAs_Privredna komora 2017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376488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РЗС и посвећеност квалитету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2600" dirty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</a:rPr>
              <a:t>Организациона </a:t>
            </a:r>
            <a:r>
              <a:rPr lang="sr-Cyrl-RS" sz="2600" dirty="0" smtClean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</a:rPr>
              <a:t>структура (2016.)</a:t>
            </a:r>
          </a:p>
          <a:p>
            <a:pPr marL="0" indent="0">
              <a:buNone/>
            </a:pPr>
            <a:endParaRPr lang="sr-Cyrl-RS" sz="2800" dirty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</a:endParaRPr>
          </a:p>
          <a:p>
            <a:pPr marL="0" indent="0">
              <a:buNone/>
            </a:pPr>
            <a:endParaRPr lang="sr-Cyrl-RS" sz="2800" dirty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7" y="2209801"/>
            <a:ext cx="8811988" cy="392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08187" y="3524250"/>
            <a:ext cx="1468213" cy="649049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942294" y="1676400"/>
            <a:ext cx="1248456" cy="184785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7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РЗС и посвећеност квалитету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2600" dirty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</a:rPr>
              <a:t>Организациона </a:t>
            </a:r>
            <a:r>
              <a:rPr lang="sr-Cyrl-RS" sz="2600" dirty="0" smtClean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</a:rPr>
              <a:t>структура </a:t>
            </a:r>
          </a:p>
          <a:p>
            <a:pPr marL="0" indent="0">
              <a:buNone/>
            </a:pPr>
            <a:endParaRPr lang="sr-Cyrl-RS" sz="2800" dirty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Cyrl-RS" sz="2400" b="1" dirty="0"/>
              <a:t>Радна група за управљање квалитетом </a:t>
            </a:r>
            <a:r>
              <a:rPr lang="sr-Cyrl-RS" sz="2400" dirty="0" smtClean="0"/>
              <a:t>– од 2011</a:t>
            </a:r>
            <a:r>
              <a:rPr lang="sr-Cyrl-RS" sz="2400" dirty="0"/>
              <a:t>. године</a:t>
            </a:r>
            <a:endParaRPr lang="sr-Cyrl-RS" sz="2400" dirty="0" smtClean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</a:endParaRPr>
          </a:p>
          <a:p>
            <a:pPr marL="0" indent="0">
              <a:buNone/>
            </a:pPr>
            <a:endParaRPr lang="sr-Cyrl-RS" sz="2800" dirty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sr-Cyrl-RS" sz="2400" dirty="0"/>
              <a:t>У саставу Радне групе налазе се запослени из различитих </a:t>
            </a:r>
            <a:r>
              <a:rPr lang="sr-Cyrl-RS" sz="2400" dirty="0" smtClean="0"/>
              <a:t>области</a:t>
            </a:r>
            <a:r>
              <a:rPr lang="sr-Cyrl-CS" sz="2400" dirty="0" smtClean="0"/>
              <a:t>. </a:t>
            </a:r>
            <a:endParaRPr lang="sr-Cyrl-CS" sz="2400" dirty="0"/>
          </a:p>
          <a:p>
            <a:pPr marL="0" indent="0">
              <a:buNone/>
            </a:pPr>
            <a:endParaRPr lang="sr-Cyrl-RS" sz="2800" dirty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4338637"/>
            <a:ext cx="28956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РЗС и посвећеност квалитету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2400" dirty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  <a:ea typeface="+mj-ea"/>
                <a:cs typeface="+mj-cs"/>
              </a:rPr>
              <a:t>Праћење квалитета </a:t>
            </a:r>
            <a:r>
              <a:rPr lang="sr-Cyrl-RS" sz="2400" dirty="0" smtClean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  <a:ea typeface="+mj-ea"/>
                <a:cs typeface="+mj-cs"/>
              </a:rPr>
              <a:t>статистичких процеса и производа </a:t>
            </a:r>
            <a:r>
              <a:rPr lang="sr-Cyrl-RS" sz="2400" dirty="0">
                <a:solidFill>
                  <a:srgbClr val="4272CA"/>
                </a:solidFill>
                <a:effectLst>
                  <a:outerShdw blurRad="50800" algn="ctr" rotWithShape="0">
                    <a:srgbClr val="000000">
                      <a:alpha val="66000"/>
                    </a:srgbClr>
                  </a:outerShdw>
                </a:effectLst>
              </a:rPr>
              <a:t>и њихово стално унапређење </a:t>
            </a:r>
          </a:p>
          <a:p>
            <a:pPr marL="0" indent="0">
              <a:buNone/>
            </a:pPr>
            <a:endParaRPr lang="sr-Cyrl-RS" sz="2400" dirty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en-US" sz="2200" b="1" dirty="0" smtClean="0"/>
              <a:t>Light </a:t>
            </a:r>
            <a:r>
              <a:rPr lang="en-US" sz="2200" b="1" dirty="0"/>
              <a:t>Peer </a:t>
            </a:r>
            <a:r>
              <a:rPr lang="en-US" sz="2200" b="1" dirty="0" smtClean="0"/>
              <a:t>Review</a:t>
            </a:r>
            <a:r>
              <a:rPr lang="sr-Cyrl-RS" sz="2200" b="1" dirty="0" smtClean="0"/>
              <a:t>,</a:t>
            </a:r>
            <a:r>
              <a:rPr lang="en-US" sz="2200" b="1" dirty="0" smtClean="0"/>
              <a:t> </a:t>
            </a:r>
            <a:r>
              <a:rPr lang="sr-Cyrl-RS" sz="2200" dirty="0"/>
              <a:t>2011</a:t>
            </a:r>
            <a:r>
              <a:rPr lang="sr-Cyrl-RS" sz="2200" dirty="0" smtClean="0"/>
              <a:t>.</a:t>
            </a:r>
          </a:p>
          <a:p>
            <a:r>
              <a:rPr lang="en-US" sz="2200" b="1" dirty="0"/>
              <a:t>Peer </a:t>
            </a:r>
            <a:r>
              <a:rPr lang="en-US" sz="2200" b="1" dirty="0" smtClean="0"/>
              <a:t>Review</a:t>
            </a:r>
            <a:r>
              <a:rPr lang="sr-Cyrl-RS" sz="2200" b="1" dirty="0" smtClean="0"/>
              <a:t>, </a:t>
            </a:r>
            <a:r>
              <a:rPr lang="sr-Cyrl-RS" sz="2200" dirty="0" smtClean="0"/>
              <a:t>2017.</a:t>
            </a:r>
          </a:p>
          <a:p>
            <a:r>
              <a:rPr lang="sr-Cyrl-RS" sz="2200" b="1" dirty="0"/>
              <a:t>Истраживање о задовољству корисника </a:t>
            </a:r>
            <a:r>
              <a:rPr lang="sr-Cyrl-RS" sz="2200" dirty="0"/>
              <a:t>(2010, </a:t>
            </a:r>
            <a:r>
              <a:rPr lang="sr-Cyrl-RS" sz="2200" dirty="0" smtClean="0"/>
              <a:t>2013</a:t>
            </a:r>
            <a:r>
              <a:rPr lang="sr-Latn-RS" sz="2200" dirty="0"/>
              <a:t>,</a:t>
            </a:r>
            <a:r>
              <a:rPr lang="sr-Cyrl-RS" sz="2200" dirty="0" smtClean="0"/>
              <a:t> </a:t>
            </a:r>
            <a:r>
              <a:rPr lang="sr-Cyrl-RS" sz="2200" dirty="0"/>
              <a:t>2015</a:t>
            </a:r>
            <a:r>
              <a:rPr lang="sr-Cyrl-RS" sz="2200" dirty="0" smtClean="0"/>
              <a:t>.</a:t>
            </a:r>
            <a:r>
              <a:rPr lang="sr-Latn-RS" sz="2200" dirty="0" smtClean="0"/>
              <a:t> </a:t>
            </a:r>
            <a:r>
              <a:rPr lang="sr-Cyrl-RS" sz="2200" dirty="0" smtClean="0"/>
              <a:t>и 2017.)</a:t>
            </a:r>
          </a:p>
          <a:p>
            <a:r>
              <a:rPr lang="sr-Cyrl-RS" sz="2200" b="1" dirty="0"/>
              <a:t>Истраживање о задовољству запослених </a:t>
            </a:r>
            <a:r>
              <a:rPr lang="sr-Cyrl-RS" sz="2200" dirty="0"/>
              <a:t>(2011, 2014. и 2016.)</a:t>
            </a:r>
          </a:p>
          <a:p>
            <a:r>
              <a:rPr lang="sr-Cyrl-RS" sz="2200" b="1" dirty="0" smtClean="0"/>
              <a:t>Документациони</a:t>
            </a:r>
            <a:r>
              <a:rPr lang="sr-Cyrl-RS" sz="2200" dirty="0" smtClean="0"/>
              <a:t> </a:t>
            </a:r>
            <a:r>
              <a:rPr lang="sr-Cyrl-RS" sz="2200" b="1" dirty="0"/>
              <a:t>систем управљања квалитетом</a:t>
            </a:r>
            <a:r>
              <a:rPr lang="sr-Cyrl-RS" sz="2200" dirty="0" smtClean="0"/>
              <a:t>, </a:t>
            </a:r>
            <a:r>
              <a:rPr lang="sr-Cyrl-RS" sz="2200" dirty="0"/>
              <a:t>2016.</a:t>
            </a:r>
          </a:p>
          <a:p>
            <a:r>
              <a:rPr lang="sr-Cyrl-RS" sz="2200" b="1" dirty="0" smtClean="0"/>
              <a:t>Систем </a:t>
            </a:r>
            <a:r>
              <a:rPr lang="sr-Cyrl-RS" sz="2200" b="1" dirty="0"/>
              <a:t>референтних метаподатака и извештаја о </a:t>
            </a:r>
            <a:r>
              <a:rPr lang="sr-Cyrl-RS" sz="2200" b="1" dirty="0" smtClean="0"/>
              <a:t>квалитету</a:t>
            </a:r>
            <a:r>
              <a:rPr lang="sr-Cyrl-RS" sz="2200" dirty="0" smtClean="0"/>
              <a:t>, 2017.</a:t>
            </a:r>
          </a:p>
          <a:p>
            <a:endParaRPr lang="sr-Cyrl-RS" sz="2400" dirty="0" smtClean="0"/>
          </a:p>
          <a:p>
            <a:endParaRPr lang="sr-Cyrl-RS" sz="2400" dirty="0"/>
          </a:p>
          <a:p>
            <a:pPr marL="0" indent="0" algn="ctr">
              <a:buNone/>
            </a:pPr>
            <a:endParaRPr lang="sr-Cyrl-RS" sz="800" b="1" dirty="0" smtClean="0"/>
          </a:p>
          <a:p>
            <a:pPr marL="0" indent="0" algn="ctr">
              <a:buNone/>
            </a:pPr>
            <a:r>
              <a:rPr lang="sr-Cyrl-RS" sz="2400" b="1" dirty="0" smtClean="0"/>
              <a:t>Акциони планови за унапређење квалитета</a:t>
            </a:r>
            <a:endParaRPr lang="sr-Cyrl-RS" sz="2400" dirty="0" smtClean="0"/>
          </a:p>
          <a:p>
            <a:pPr marL="0" indent="0">
              <a:buNone/>
            </a:pPr>
            <a:endParaRPr lang="sr-Cyrl-RS" sz="2400" dirty="0">
              <a:solidFill>
                <a:srgbClr val="4272CA"/>
              </a:solidFill>
              <a:effectLst>
                <a:outerShdw blurRad="50800" algn="ctr" rotWithShape="0">
                  <a:srgbClr val="000000">
                    <a:alpha val="66000"/>
                  </a:srgbClr>
                </a:outerShdw>
              </a:effectLst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210050" y="4733925"/>
            <a:ext cx="600075" cy="828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Статистички систем РС и квалитет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7789" y="1319349"/>
            <a:ext cx="8686800" cy="5166360"/>
          </a:xfrm>
        </p:spPr>
        <p:txBody>
          <a:bodyPr/>
          <a:lstStyle/>
          <a:p>
            <a:pPr marL="0" indent="0" algn="just">
              <a:buNone/>
            </a:pPr>
            <a:r>
              <a:rPr lang="sr-Cyrl-RS" sz="2400" dirty="0"/>
              <a:t>РЗС, као координатор система званичне статистике, </a:t>
            </a:r>
            <a:r>
              <a:rPr lang="sr-Cyrl-RS" sz="2400" dirty="0" smtClean="0"/>
              <a:t>ће настојати да у наредном периоду унапреди сарадњу </a:t>
            </a:r>
            <a:r>
              <a:rPr lang="sr-Cyrl-RS" sz="2400" dirty="0"/>
              <a:t>међу </a:t>
            </a:r>
            <a:r>
              <a:rPr lang="sr-Cyrl-RS" sz="2400" dirty="0" smtClean="0"/>
              <a:t>одговорним </a:t>
            </a:r>
            <a:r>
              <a:rPr lang="sr-Cyrl-RS" sz="2400" dirty="0"/>
              <a:t>произвођачима </a:t>
            </a:r>
            <a:r>
              <a:rPr lang="sr-Cyrl-RS" sz="2400" dirty="0" smtClean="0"/>
              <a:t>званичне статистике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2400" dirty="0" smtClean="0"/>
              <a:t>на имплементацији Кодекса праксе европске статистике.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99" y="3722914"/>
            <a:ext cx="6210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pPr algn="ctr"/>
            <a:endParaRPr lang="sr-Cyrl-RS" dirty="0" smtClean="0"/>
          </a:p>
          <a:p>
            <a:pPr algn="ctr"/>
            <a:endParaRPr lang="sr-Cyrl-RS" dirty="0"/>
          </a:p>
          <a:p>
            <a:pPr marL="0" indent="0" algn="ctr">
              <a:buNone/>
            </a:pPr>
            <a:endParaRPr lang="sr-Cyrl-RS" dirty="0" smtClean="0"/>
          </a:p>
          <a:p>
            <a:pPr marL="0" indent="0" algn="ctr">
              <a:buNone/>
            </a:pPr>
            <a:r>
              <a:rPr lang="sr-Cyrl-RS" sz="3200" b="1" dirty="0" smtClean="0"/>
              <a:t>ХВАЛА НА ПАЖЊИ!</a:t>
            </a:r>
            <a:endParaRPr lang="sr-Latn-RS" sz="3200" b="1" dirty="0"/>
          </a:p>
        </p:txBody>
      </p:sp>
    </p:spTree>
    <p:extLst>
      <p:ext uri="{BB962C8B-B14F-4D97-AF65-F5344CB8AC3E}">
        <p14:creationId xmlns:p14="http://schemas.microsoft.com/office/powerpoint/2010/main" val="32336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ШТА ЈЕ КВАЛИТЕТ?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endParaRPr lang="sr-Cyrl-RS" sz="2800" dirty="0"/>
          </a:p>
          <a:p>
            <a:pPr marL="0" indent="0" algn="just">
              <a:buNone/>
            </a:pPr>
            <a:r>
              <a:rPr lang="sr-Cyrl-RS" sz="2800" b="1" dirty="0" smtClean="0"/>
              <a:t>Квалитет производа или услуге представља њену способност да задовољи потребе и захтеве корисника</a:t>
            </a:r>
            <a:endParaRPr lang="en-US" sz="2800" b="1" dirty="0"/>
          </a:p>
        </p:txBody>
      </p:sp>
      <p:pic>
        <p:nvPicPr>
          <p:cNvPr id="1026" name="Picture 2" descr="C:\Natasa\K\Obuke\ONAs_Privredna komora 2017\qualityzz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390901"/>
            <a:ext cx="2600483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КАКО СЕ МЕРИ </a:t>
            </a:r>
            <a:r>
              <a:rPr lang="sr-Cyrl-RS" dirty="0"/>
              <a:t>КВАЛИТЕТ?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72222644"/>
              </p:ext>
            </p:extLst>
          </p:nvPr>
        </p:nvGraphicFramePr>
        <p:xfrm>
          <a:off x="914401" y="1371601"/>
          <a:ext cx="7419974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23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МЕРИ КВАЛИТЕТ?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1743993"/>
              </p:ext>
            </p:extLst>
          </p:nvPr>
        </p:nvGraphicFramePr>
        <p:xfrm>
          <a:off x="914401" y="1371601"/>
          <a:ext cx="7419974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4438650" y="523875"/>
            <a:ext cx="2562225" cy="1171575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степен у којем статистички резултати задовољавају текуће и потенцијалне потребе корисника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МЕРИ КВАЛИТЕТ?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04264978"/>
              </p:ext>
            </p:extLst>
          </p:nvPr>
        </p:nvGraphicFramePr>
        <p:xfrm>
          <a:off x="914401" y="1371601"/>
          <a:ext cx="7419974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6238874" y="1771650"/>
            <a:ext cx="2562225" cy="1171575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у статистичком смислу означава колико су израчунате вредности или процене близу егзактним или истинитим вредностима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МЕРИ КВАЛИТЕТ?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19763011"/>
              </p:ext>
            </p:extLst>
          </p:nvPr>
        </p:nvGraphicFramePr>
        <p:xfrm>
          <a:off x="914401" y="1371601"/>
          <a:ext cx="7419974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5667374" y="3914775"/>
            <a:ext cx="3343276" cy="1171575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1000" b="1" i="1" dirty="0">
                <a:solidFill>
                  <a:srgbClr val="002060"/>
                </a:solidFill>
              </a:rPr>
              <a:t>Правовременост</a:t>
            </a:r>
            <a:r>
              <a:rPr lang="sr-Cyrl-RS" sz="1000" i="1" dirty="0">
                <a:solidFill>
                  <a:srgbClr val="002060"/>
                </a:solidFill>
              </a:rPr>
              <a:t> </a:t>
            </a:r>
            <a:r>
              <a:rPr lang="sr-Cyrl-RS" sz="1000" dirty="0">
                <a:solidFill>
                  <a:srgbClr val="002060"/>
                </a:solidFill>
              </a:rPr>
              <a:t>- информација одражава дужину временског периода између њихове расположивости и догађаја или појаве коју описују.</a:t>
            </a:r>
          </a:p>
          <a:p>
            <a:r>
              <a:rPr lang="sr-Cyrl-RS" sz="1000" b="1" i="1" dirty="0">
                <a:solidFill>
                  <a:srgbClr val="002060"/>
                </a:solidFill>
              </a:rPr>
              <a:t>Поштовање најављених рокова објављивања</a:t>
            </a:r>
            <a:r>
              <a:rPr lang="sr-Cyrl-RS" sz="1000" dirty="0">
                <a:solidFill>
                  <a:srgbClr val="002060"/>
                </a:solidFill>
              </a:rPr>
              <a:t>  - </a:t>
            </a:r>
            <a:r>
              <a:rPr lang="sr-Cyrl-RS" sz="1000" dirty="0" smtClean="0">
                <a:solidFill>
                  <a:srgbClr val="002060"/>
                </a:solidFill>
              </a:rPr>
              <a:t> </a:t>
            </a:r>
            <a:r>
              <a:rPr lang="sr-Cyrl-RS" sz="1000" dirty="0">
                <a:solidFill>
                  <a:srgbClr val="002060"/>
                </a:solidFill>
              </a:rPr>
              <a:t>временски размак између стварног датума објављивања статистичких резултата и датума објављивања који је претходно утврђен и најављен.</a:t>
            </a:r>
          </a:p>
        </p:txBody>
      </p:sp>
    </p:spTree>
    <p:extLst>
      <p:ext uri="{BB962C8B-B14F-4D97-AF65-F5344CB8AC3E}">
        <p14:creationId xmlns:p14="http://schemas.microsoft.com/office/powerpoint/2010/main" val="22004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МЕРИ КВАЛИТЕТ?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90211278"/>
              </p:ext>
            </p:extLst>
          </p:nvPr>
        </p:nvGraphicFramePr>
        <p:xfrm>
          <a:off x="914401" y="1371601"/>
          <a:ext cx="7419974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247650" y="3962401"/>
            <a:ext cx="3419475" cy="1257300"/>
          </a:xfrm>
          <a:prstGeom prst="wedgeRoundRectCallout">
            <a:avLst>
              <a:gd name="adj1" fmla="val 31535"/>
              <a:gd name="adj2" fmla="val 6250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i="1" dirty="0">
                <a:solidFill>
                  <a:srgbClr val="002060"/>
                </a:solidFill>
              </a:rPr>
              <a:t>Кохерентност</a:t>
            </a:r>
            <a:r>
              <a:rPr lang="ru-RU" sz="1000" i="1" dirty="0">
                <a:solidFill>
                  <a:srgbClr val="002060"/>
                </a:solidFill>
              </a:rPr>
              <a:t> -</a:t>
            </a:r>
            <a:r>
              <a:rPr lang="ru-RU" sz="1000" dirty="0">
                <a:solidFill>
                  <a:srgbClr val="002060"/>
                </a:solidFill>
              </a:rPr>
              <a:t> статистичких резултата је њихова адекватност за поуздано комбиновање на различите начине и за различите потребе.</a:t>
            </a:r>
          </a:p>
          <a:p>
            <a:r>
              <a:rPr lang="ru-RU" sz="1000" b="1" i="1" dirty="0">
                <a:solidFill>
                  <a:srgbClr val="002060"/>
                </a:solidFill>
              </a:rPr>
              <a:t>Упоредивост</a:t>
            </a:r>
            <a:r>
              <a:rPr lang="ru-RU" sz="1000" i="1" dirty="0">
                <a:solidFill>
                  <a:srgbClr val="002060"/>
                </a:solidFill>
              </a:rPr>
              <a:t> -</a:t>
            </a:r>
            <a:r>
              <a:rPr lang="ru-RU" sz="1000" dirty="0">
                <a:solidFill>
                  <a:srgbClr val="002060"/>
                </a:solidFill>
              </a:rPr>
              <a:t> статистички резултати су међусобно усклађени у погледу садржаја, терминологије и периодике, усклађени са међународно признатим концептима, класификацијама, дефиницијама и методама, и то у времену и између региона и земаља</a:t>
            </a:r>
            <a:r>
              <a:rPr lang="ru-RU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3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СЕ МЕРИ КВАЛИТЕТ?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4293982"/>
              </p:ext>
            </p:extLst>
          </p:nvPr>
        </p:nvGraphicFramePr>
        <p:xfrm>
          <a:off x="914401" y="1371601"/>
          <a:ext cx="7419974" cy="499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228600" y="1240971"/>
            <a:ext cx="3419475" cy="1642927"/>
          </a:xfrm>
          <a:prstGeom prst="wedgeRoundRectCallout">
            <a:avLst>
              <a:gd name="adj1" fmla="val 21786"/>
              <a:gd name="adj2" fmla="val 59118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i="1" dirty="0">
                <a:solidFill>
                  <a:srgbClr val="002060"/>
                </a:solidFill>
              </a:rPr>
              <a:t>Доступност</a:t>
            </a:r>
            <a:r>
              <a:rPr lang="ru-RU" sz="1100" dirty="0">
                <a:solidFill>
                  <a:srgbClr val="002060"/>
                </a:solidFill>
              </a:rPr>
              <a:t> - се односи на физичке услове на основу којих корисници могу доћи до </a:t>
            </a:r>
            <a:r>
              <a:rPr lang="ru-RU" sz="1100" dirty="0" smtClean="0">
                <a:solidFill>
                  <a:srgbClr val="002060"/>
                </a:solidFill>
              </a:rPr>
              <a:t>података</a:t>
            </a:r>
            <a:endParaRPr lang="ru-RU" sz="1100" dirty="0">
              <a:solidFill>
                <a:srgbClr val="002060"/>
              </a:solidFill>
            </a:endParaRPr>
          </a:p>
          <a:p>
            <a:r>
              <a:rPr lang="ru-RU" sz="1100" b="1" i="1" dirty="0">
                <a:solidFill>
                  <a:srgbClr val="002060"/>
                </a:solidFill>
              </a:rPr>
              <a:t>Разумљивост</a:t>
            </a:r>
            <a:r>
              <a:rPr lang="ru-RU" sz="1100" i="1" dirty="0">
                <a:solidFill>
                  <a:srgbClr val="002060"/>
                </a:solidFill>
              </a:rPr>
              <a:t> </a:t>
            </a:r>
            <a:r>
              <a:rPr lang="ru-RU" sz="1100" dirty="0">
                <a:solidFill>
                  <a:srgbClr val="002060"/>
                </a:solidFill>
              </a:rPr>
              <a:t>- се односи на информационо окружење података, односно на то да ли су подаци праћени одговарајућим метаподацима, илустрацијама као што су графикони или карте, такође, да ли су расположиве информације о квалитету </a:t>
            </a:r>
            <a:r>
              <a:rPr lang="ru-RU" sz="1100" dirty="0" smtClean="0">
                <a:solidFill>
                  <a:srgbClr val="002060"/>
                </a:solidFill>
              </a:rPr>
              <a:t>података, итд.</a:t>
            </a:r>
            <a:endParaRPr lang="ru-RU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3_Podloga za prezentaciju na srpskom_2014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AA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0000"/>
      </a:hlink>
      <a:folHlink>
        <a:srgbClr val="FF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E14C0BE-020F-4F98-8237-6DED4F68F6A8}" vid="{3DB0E190-2A23-4954-BD8E-38BC0A14A4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03_Podloga za prezentaciju na srpskom_2014</Template>
  <TotalTime>13168</TotalTime>
  <Words>805</Words>
  <Application>Microsoft Office PowerPoint</Application>
  <PresentationFormat>On-screen Show (4:3)</PresentationFormat>
  <Paragraphs>199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03_Podloga za prezentaciju na srpskom_2014</vt:lpstr>
      <vt:lpstr>     Управљање квалитетом    </vt:lpstr>
      <vt:lpstr>ШТА ЈЕ КВАЛИТЕТ?</vt:lpstr>
      <vt:lpstr>ШТА ЈЕ КВАЛИТЕТ?</vt:lpstr>
      <vt:lpstr>КАКО СЕ МЕРИ КВАЛИТЕТ?</vt:lpstr>
      <vt:lpstr>КАКО СЕ МЕРИ КВАЛИТЕТ?</vt:lpstr>
      <vt:lpstr>КАКО СЕ МЕРИ КВАЛИТЕТ?</vt:lpstr>
      <vt:lpstr>КАКО СЕ МЕРИ КВАЛИТЕТ?</vt:lpstr>
      <vt:lpstr>КАКО СЕ МЕРИ КВАЛИТЕТ?</vt:lpstr>
      <vt:lpstr>КАКО СЕ МЕРИ КВАЛИТЕТ?</vt:lpstr>
      <vt:lpstr>КАКО ОБЕЗБЕДИТИ КВАЛИТЕТ?</vt:lpstr>
      <vt:lpstr>КВАЛИТЕТ У ЕСС</vt:lpstr>
      <vt:lpstr>КВАЛИТЕТ У ЕСС</vt:lpstr>
      <vt:lpstr>КВАЛИТЕТ У ЕСС</vt:lpstr>
      <vt:lpstr>КВАЛИТЕТ У ЕСС</vt:lpstr>
      <vt:lpstr>КВАЛИТЕТ У ЕСС</vt:lpstr>
      <vt:lpstr>КВАЛИТЕТ У ЕСС</vt:lpstr>
      <vt:lpstr>РЗС и посвећеност квалитету</vt:lpstr>
      <vt:lpstr>РЗС и посвећеност квалитету</vt:lpstr>
      <vt:lpstr>РЗС и посвећеност квалитету</vt:lpstr>
      <vt:lpstr>РЗС и посвећеност квалитету</vt:lpstr>
      <vt:lpstr>РЗС и посвећеност квалитету</vt:lpstr>
      <vt:lpstr>РЗС и посвећеност квалитету</vt:lpstr>
      <vt:lpstr>РЗС и посвећеност квалитету</vt:lpstr>
      <vt:lpstr>РЗС и посвећеност квалитету</vt:lpstr>
      <vt:lpstr>Статистички систем РС и квалитет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УПРАВЉАЊЕ КВАЛИТЕТОМ   У  РЕПУБЛИЧКОМ ЗАВОДУ ЗА СТАТИСТИКУ</dc:title>
  <dc:creator>Biljana</dc:creator>
  <cp:lastModifiedBy>Natasa Cvetkovic</cp:lastModifiedBy>
  <cp:revision>958</cp:revision>
  <cp:lastPrinted>2017-11-03T15:32:43Z</cp:lastPrinted>
  <dcterms:created xsi:type="dcterms:W3CDTF">2015-05-25T16:05:28Z</dcterms:created>
  <dcterms:modified xsi:type="dcterms:W3CDTF">2017-11-10T09:06:19Z</dcterms:modified>
</cp:coreProperties>
</file>