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3" r:id="rId5"/>
    <p:sldId id="264" r:id="rId6"/>
    <p:sldId id="265" r:id="rId7"/>
    <p:sldId id="266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53E"/>
    <a:srgbClr val="325243"/>
    <a:srgbClr val="153A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5DCE2B-C673-454D-8B58-894BF11AE34F}" type="doc">
      <dgm:prSet loTypeId="urn:microsoft.com/office/officeart/2005/8/layout/chevron2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DB37D264-BFDA-4A2B-8409-E824AD540AEC}">
      <dgm:prSet phldrT="[Text]"/>
      <dgm:spPr/>
      <dgm:t>
        <a:bodyPr/>
        <a:lstStyle/>
        <a:p>
          <a:r>
            <a:rPr lang="sr-Cyrl-RS" b="1" smtClean="0"/>
            <a:t>феб 2015. </a:t>
          </a:r>
          <a:r>
            <a:rPr lang="sr-Latn-RS" b="1" smtClean="0"/>
            <a:t> </a:t>
          </a:r>
          <a:endParaRPr lang="en-US" b="1" dirty="0"/>
        </a:p>
      </dgm:t>
    </dgm:pt>
    <dgm:pt modelId="{5A028B2D-E10B-4B37-A04F-69796486ECFB}" type="parTrans" cxnId="{C32AB94E-FC5A-492F-8CB7-641BE57A8141}">
      <dgm:prSet/>
      <dgm:spPr/>
      <dgm:t>
        <a:bodyPr/>
        <a:lstStyle/>
        <a:p>
          <a:endParaRPr lang="en-US"/>
        </a:p>
      </dgm:t>
    </dgm:pt>
    <dgm:pt modelId="{65B574CE-E790-4BE3-BBB8-AC79EF46D1DB}" type="sibTrans" cxnId="{C32AB94E-FC5A-492F-8CB7-641BE57A8141}">
      <dgm:prSet/>
      <dgm:spPr/>
      <dgm:t>
        <a:bodyPr/>
        <a:lstStyle/>
        <a:p>
          <a:endParaRPr lang="en-US"/>
        </a:p>
      </dgm:t>
    </dgm:pt>
    <dgm:pt modelId="{CB1C969B-AB00-4492-BC5E-700B33400904}">
      <dgm:prSet phldrT="[Text]"/>
      <dgm:spPr/>
      <dgm:t>
        <a:bodyPr/>
        <a:lstStyle/>
        <a:p>
          <a:r>
            <a:rPr lang="en-US" dirty="0" smtClean="0"/>
            <a:t>o</a:t>
          </a:r>
          <a:r>
            <a:rPr lang="sr-Cyrl-RS" dirty="0" err="1" smtClean="0"/>
            <a:t>бнављање</a:t>
          </a:r>
          <a:r>
            <a:rPr lang="sr-Cyrl-RS" dirty="0" smtClean="0"/>
            <a:t> информационог система просвете и науке кроз сет одвојених софтверских апликација (ФИНВО, </a:t>
          </a:r>
          <a:r>
            <a:rPr lang="sr-Cyrl-RS" dirty="0" err="1" smtClean="0"/>
            <a:t>еЦЕНУС</a:t>
          </a:r>
          <a:r>
            <a:rPr lang="sr-Cyrl-RS" dirty="0" smtClean="0"/>
            <a:t> и др.)</a:t>
          </a:r>
          <a:endParaRPr lang="en-US" dirty="0"/>
        </a:p>
      </dgm:t>
    </dgm:pt>
    <dgm:pt modelId="{C04130E3-39F9-410D-A57D-2DDE6CE92AEC}" type="parTrans" cxnId="{448A61EC-90FA-461B-8364-F783F8CC428D}">
      <dgm:prSet/>
      <dgm:spPr/>
      <dgm:t>
        <a:bodyPr/>
        <a:lstStyle/>
        <a:p>
          <a:endParaRPr lang="en-US"/>
        </a:p>
      </dgm:t>
    </dgm:pt>
    <dgm:pt modelId="{6109BEC6-9CB6-4BC9-8117-E2E58D329698}" type="sibTrans" cxnId="{448A61EC-90FA-461B-8364-F783F8CC428D}">
      <dgm:prSet/>
      <dgm:spPr/>
      <dgm:t>
        <a:bodyPr/>
        <a:lstStyle/>
        <a:p>
          <a:endParaRPr lang="en-US"/>
        </a:p>
      </dgm:t>
    </dgm:pt>
    <dgm:pt modelId="{1C05B2A4-C98E-4ABF-8B09-E298AC0441AE}">
      <dgm:prSet phldrT="[Text]"/>
      <dgm:spPr/>
      <dgm:t>
        <a:bodyPr/>
        <a:lstStyle/>
        <a:p>
          <a:r>
            <a:rPr lang="sr-Cyrl-RS" b="1" dirty="0" err="1" smtClean="0"/>
            <a:t>сеп</a:t>
          </a:r>
          <a:r>
            <a:rPr lang="sr-Cyrl-RS" b="1" dirty="0" smtClean="0"/>
            <a:t> 2015.</a:t>
          </a:r>
          <a:r>
            <a:rPr lang="en-US" b="1" dirty="0" smtClean="0"/>
            <a:t> </a:t>
          </a:r>
          <a:endParaRPr lang="en-US" b="1" dirty="0"/>
        </a:p>
      </dgm:t>
    </dgm:pt>
    <dgm:pt modelId="{84FF9C62-1A79-49AC-8CC0-865C88D99D15}" type="parTrans" cxnId="{4E9BC188-AF33-46E5-ACCA-0C0E246A7824}">
      <dgm:prSet/>
      <dgm:spPr/>
      <dgm:t>
        <a:bodyPr/>
        <a:lstStyle/>
        <a:p>
          <a:endParaRPr lang="en-US"/>
        </a:p>
      </dgm:t>
    </dgm:pt>
    <dgm:pt modelId="{2DF6614B-84F4-4C61-B88C-A26AC27528AA}" type="sibTrans" cxnId="{4E9BC188-AF33-46E5-ACCA-0C0E246A7824}">
      <dgm:prSet/>
      <dgm:spPr/>
      <dgm:t>
        <a:bodyPr/>
        <a:lstStyle/>
        <a:p>
          <a:endParaRPr lang="en-US"/>
        </a:p>
      </dgm:t>
    </dgm:pt>
    <dgm:pt modelId="{FF405D6C-CF3C-4D51-B430-4F9CFEB2D61B}">
      <dgm:prSet phldrT="[Text]"/>
      <dgm:spPr/>
      <dgm:t>
        <a:bodyPr/>
        <a:lstStyle/>
        <a:p>
          <a:r>
            <a:rPr lang="ru-RU" dirty="0" smtClean="0"/>
            <a:t>направљен портал отворених података МПНТР са HTML, CSV и JSОN исписима из база</a:t>
          </a:r>
          <a:endParaRPr lang="en-US" dirty="0"/>
        </a:p>
      </dgm:t>
    </dgm:pt>
    <dgm:pt modelId="{8F09584F-4FF1-4A82-8028-345B8C6F2572}" type="parTrans" cxnId="{3685BA19-623D-4078-9389-6D8040B010AA}">
      <dgm:prSet/>
      <dgm:spPr/>
      <dgm:t>
        <a:bodyPr/>
        <a:lstStyle/>
        <a:p>
          <a:endParaRPr lang="en-US"/>
        </a:p>
      </dgm:t>
    </dgm:pt>
    <dgm:pt modelId="{F74C17D8-8EBF-4BFE-9427-DF5AD854352A}" type="sibTrans" cxnId="{3685BA19-623D-4078-9389-6D8040B010AA}">
      <dgm:prSet/>
      <dgm:spPr/>
      <dgm:t>
        <a:bodyPr/>
        <a:lstStyle/>
        <a:p>
          <a:endParaRPr lang="en-US"/>
        </a:p>
      </dgm:t>
    </dgm:pt>
    <dgm:pt modelId="{7C1DADF3-1F33-4702-B022-0DD3FC991CB1}">
      <dgm:prSet phldrT="[Text]"/>
      <dgm:spPr/>
      <dgm:t>
        <a:bodyPr/>
        <a:lstStyle/>
        <a:p>
          <a:r>
            <a:rPr lang="sr-Cyrl-RS" b="1" dirty="0" smtClean="0"/>
            <a:t>мај 2016. </a:t>
          </a:r>
          <a:endParaRPr lang="en-US" b="1" dirty="0"/>
        </a:p>
      </dgm:t>
    </dgm:pt>
    <dgm:pt modelId="{B4BA64C0-4883-4F28-82B2-BF7E2704B3C6}" type="parTrans" cxnId="{D7919779-85E6-4542-ACBB-98D46AF8A0FB}">
      <dgm:prSet/>
      <dgm:spPr/>
      <dgm:t>
        <a:bodyPr/>
        <a:lstStyle/>
        <a:p>
          <a:endParaRPr lang="en-US"/>
        </a:p>
      </dgm:t>
    </dgm:pt>
    <dgm:pt modelId="{E4897F17-30C0-4667-A8A6-1CA5E9416301}" type="sibTrans" cxnId="{D7919779-85E6-4542-ACBB-98D46AF8A0FB}">
      <dgm:prSet/>
      <dgm:spPr/>
      <dgm:t>
        <a:bodyPr/>
        <a:lstStyle/>
        <a:p>
          <a:endParaRPr lang="en-US"/>
        </a:p>
      </dgm:t>
    </dgm:pt>
    <dgm:pt modelId="{C44A71C1-7245-4CD4-9DEC-84F1422DAF0B}">
      <dgm:prSet phldrT="[Text]"/>
      <dgm:spPr/>
      <dgm:t>
        <a:bodyPr/>
        <a:lstStyle/>
        <a:p>
          <a:r>
            <a:rPr lang="sr-Cyrl-RS" dirty="0" smtClean="0"/>
            <a:t>израда основе новог модуларног система просвете и науке „Доситеј“</a:t>
          </a:r>
          <a:endParaRPr lang="en-US" dirty="0"/>
        </a:p>
      </dgm:t>
    </dgm:pt>
    <dgm:pt modelId="{DC7B0F5F-1136-411F-A978-41C824220AFC}" type="parTrans" cxnId="{679D6E07-BAFD-4A8C-9508-6A8ABB7DE2B9}">
      <dgm:prSet/>
      <dgm:spPr/>
      <dgm:t>
        <a:bodyPr/>
        <a:lstStyle/>
        <a:p>
          <a:endParaRPr lang="en-US"/>
        </a:p>
      </dgm:t>
    </dgm:pt>
    <dgm:pt modelId="{86FDFA17-1C50-48F4-A624-8B6C09060B3D}" type="sibTrans" cxnId="{679D6E07-BAFD-4A8C-9508-6A8ABB7DE2B9}">
      <dgm:prSet/>
      <dgm:spPr/>
      <dgm:t>
        <a:bodyPr/>
        <a:lstStyle/>
        <a:p>
          <a:endParaRPr lang="en-US"/>
        </a:p>
      </dgm:t>
    </dgm:pt>
    <dgm:pt modelId="{8084AC83-BB40-4F89-9D98-CCEA14D50796}">
      <dgm:prSet custT="1"/>
      <dgm:spPr/>
      <dgm:t>
        <a:bodyPr/>
        <a:lstStyle/>
        <a:p>
          <a:r>
            <a:rPr lang="sr-Cyrl-RS" sz="1400" b="1" dirty="0" err="1" smtClean="0"/>
            <a:t>авг</a:t>
          </a:r>
          <a:r>
            <a:rPr lang="sr-Cyrl-RS" sz="1400" b="1" dirty="0" smtClean="0"/>
            <a:t> 2016. </a:t>
          </a:r>
          <a:endParaRPr lang="en-US" sz="1400" b="1" dirty="0"/>
        </a:p>
      </dgm:t>
    </dgm:pt>
    <dgm:pt modelId="{5C8E620A-3B5A-4FAC-8B4D-EF5BBAB51A98}" type="parTrans" cxnId="{0337AC05-FB08-464C-B211-EB587F901315}">
      <dgm:prSet/>
      <dgm:spPr/>
      <dgm:t>
        <a:bodyPr/>
        <a:lstStyle/>
        <a:p>
          <a:endParaRPr lang="en-US"/>
        </a:p>
      </dgm:t>
    </dgm:pt>
    <dgm:pt modelId="{A44874EA-F2FD-489A-B02C-71B3A42B300F}" type="sibTrans" cxnId="{0337AC05-FB08-464C-B211-EB587F901315}">
      <dgm:prSet/>
      <dgm:spPr/>
      <dgm:t>
        <a:bodyPr/>
        <a:lstStyle/>
        <a:p>
          <a:endParaRPr lang="en-US"/>
        </a:p>
      </dgm:t>
    </dgm:pt>
    <dgm:pt modelId="{AF579019-A147-498C-A52D-4B86E4314FAF}">
      <dgm:prSet/>
      <dgm:spPr/>
      <dgm:t>
        <a:bodyPr/>
        <a:lstStyle/>
        <a:p>
          <a:r>
            <a:rPr lang="sr-Cyrl-RS" dirty="0" smtClean="0"/>
            <a:t>прикупљање првог сета података о основним и средњим школама кроз нови информациони систем, придруживање осталих корисника система предвиђено касније, уз надоградњу система</a:t>
          </a:r>
          <a:endParaRPr lang="en-US" dirty="0"/>
        </a:p>
      </dgm:t>
    </dgm:pt>
    <dgm:pt modelId="{8BBB71C8-E03A-4154-8A03-1811F29DA187}" type="parTrans" cxnId="{603870C4-6AA0-411D-AC48-39CD02277DA3}">
      <dgm:prSet/>
      <dgm:spPr/>
      <dgm:t>
        <a:bodyPr/>
        <a:lstStyle/>
        <a:p>
          <a:endParaRPr lang="en-US"/>
        </a:p>
      </dgm:t>
    </dgm:pt>
    <dgm:pt modelId="{0FB343BE-D6DB-4EF3-A2B3-347034B1C611}" type="sibTrans" cxnId="{603870C4-6AA0-411D-AC48-39CD02277DA3}">
      <dgm:prSet/>
      <dgm:spPr/>
      <dgm:t>
        <a:bodyPr/>
        <a:lstStyle/>
        <a:p>
          <a:endParaRPr lang="en-US"/>
        </a:p>
      </dgm:t>
    </dgm:pt>
    <dgm:pt modelId="{06988621-92C3-4778-BA91-D6F2EA0BBE71}">
      <dgm:prSet custT="1"/>
      <dgm:spPr/>
      <dgm:t>
        <a:bodyPr/>
        <a:lstStyle/>
        <a:p>
          <a:r>
            <a:rPr lang="sr-Cyrl-RS" sz="1400" b="1" dirty="0" smtClean="0"/>
            <a:t>2017.</a:t>
          </a:r>
          <a:endParaRPr lang="en-US" sz="1400" dirty="0"/>
        </a:p>
      </dgm:t>
    </dgm:pt>
    <dgm:pt modelId="{CBF091B3-05D2-445D-BC6B-6CB8BD722D3B}" type="parTrans" cxnId="{D752CE1B-48EF-494B-8AF6-75F49A925FC6}">
      <dgm:prSet/>
      <dgm:spPr/>
      <dgm:t>
        <a:bodyPr/>
        <a:lstStyle/>
        <a:p>
          <a:endParaRPr lang="en-US"/>
        </a:p>
      </dgm:t>
    </dgm:pt>
    <dgm:pt modelId="{B096B50A-B817-46F0-A725-09F5290C0682}" type="sibTrans" cxnId="{D752CE1B-48EF-494B-8AF6-75F49A925FC6}">
      <dgm:prSet/>
      <dgm:spPr/>
      <dgm:t>
        <a:bodyPr/>
        <a:lstStyle/>
        <a:p>
          <a:endParaRPr lang="en-US"/>
        </a:p>
      </dgm:t>
    </dgm:pt>
    <dgm:pt modelId="{04158962-AF1C-4ED1-826C-668A41B175E4}">
      <dgm:prSet/>
      <dgm:spPr/>
      <dgm:t>
        <a:bodyPr/>
        <a:lstStyle/>
        <a:p>
          <a:r>
            <a:rPr lang="sr-Cyrl-RS" dirty="0" smtClean="0"/>
            <a:t>надоградња регистара, софтвера и функционалности система (кориснички нивои и др.)</a:t>
          </a:r>
          <a:endParaRPr lang="en-US" dirty="0"/>
        </a:p>
      </dgm:t>
    </dgm:pt>
    <dgm:pt modelId="{BA699AE3-65A6-4F8B-8096-58A1955A9ABC}" type="parTrans" cxnId="{6B6248A2-D6B8-42AD-BBDF-E8A4A2E020A3}">
      <dgm:prSet/>
      <dgm:spPr/>
    </dgm:pt>
    <dgm:pt modelId="{67529779-7C59-4401-9E70-6CBF4B83C8E2}" type="sibTrans" cxnId="{6B6248A2-D6B8-42AD-BBDF-E8A4A2E020A3}">
      <dgm:prSet/>
      <dgm:spPr/>
    </dgm:pt>
    <dgm:pt modelId="{0C47F5F1-C915-41E7-B578-E20A404654C9}" type="pres">
      <dgm:prSet presAssocID="{145DCE2B-C673-454D-8B58-894BF11AE34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30B31E-C9DD-4CEA-ABFD-90392BCAF8F5}" type="pres">
      <dgm:prSet presAssocID="{DB37D264-BFDA-4A2B-8409-E824AD540AEC}" presName="composite" presStyleCnt="0"/>
      <dgm:spPr/>
    </dgm:pt>
    <dgm:pt modelId="{E52AAFA3-6572-4911-8954-E4497470C9D6}" type="pres">
      <dgm:prSet presAssocID="{DB37D264-BFDA-4A2B-8409-E824AD540AE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A5AAE4-8693-41CE-B669-7F4555E1425C}" type="pres">
      <dgm:prSet presAssocID="{DB37D264-BFDA-4A2B-8409-E824AD540AEC}" presName="descendantText" presStyleLbl="alignAcc1" presStyleIdx="0" presStyleCnt="5" custLinFactNeighborX="0" custLinFactNeighborY="43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55F58B-D181-4473-A474-AFFB6F1B4B52}" type="pres">
      <dgm:prSet presAssocID="{65B574CE-E790-4BE3-BBB8-AC79EF46D1DB}" presName="sp" presStyleCnt="0"/>
      <dgm:spPr/>
    </dgm:pt>
    <dgm:pt modelId="{0C421B3D-750A-4610-BD0B-640770363CED}" type="pres">
      <dgm:prSet presAssocID="{1C05B2A4-C98E-4ABF-8B09-E298AC0441AE}" presName="composite" presStyleCnt="0"/>
      <dgm:spPr/>
    </dgm:pt>
    <dgm:pt modelId="{126BAB12-2271-482A-9809-93C4650E6995}" type="pres">
      <dgm:prSet presAssocID="{1C05B2A4-C98E-4ABF-8B09-E298AC0441AE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B4CBF1-8D19-4B45-A448-470F1DA41F27}" type="pres">
      <dgm:prSet presAssocID="{1C05B2A4-C98E-4ABF-8B09-E298AC0441AE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B6D5FC-4737-4FC4-A5FA-A59F9E6AB680}" type="pres">
      <dgm:prSet presAssocID="{2DF6614B-84F4-4C61-B88C-A26AC27528AA}" presName="sp" presStyleCnt="0"/>
      <dgm:spPr/>
    </dgm:pt>
    <dgm:pt modelId="{E6F22237-335A-47CC-AA19-26B55F1A3DC6}" type="pres">
      <dgm:prSet presAssocID="{7C1DADF3-1F33-4702-B022-0DD3FC991CB1}" presName="composite" presStyleCnt="0"/>
      <dgm:spPr/>
    </dgm:pt>
    <dgm:pt modelId="{86704317-FBAB-477F-B5A2-BB2AC7B00464}" type="pres">
      <dgm:prSet presAssocID="{7C1DADF3-1F33-4702-B022-0DD3FC991CB1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9BBD62-632D-477E-8DE5-7D9877C06E96}" type="pres">
      <dgm:prSet presAssocID="{7C1DADF3-1F33-4702-B022-0DD3FC991CB1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DA61DF-BFE5-47A2-9CA3-E854852C0FC2}" type="pres">
      <dgm:prSet presAssocID="{E4897F17-30C0-4667-A8A6-1CA5E9416301}" presName="sp" presStyleCnt="0"/>
      <dgm:spPr/>
    </dgm:pt>
    <dgm:pt modelId="{CA5AB981-C961-4FFB-A1AE-1B9271E14A7E}" type="pres">
      <dgm:prSet presAssocID="{8084AC83-BB40-4F89-9D98-CCEA14D50796}" presName="composite" presStyleCnt="0"/>
      <dgm:spPr/>
    </dgm:pt>
    <dgm:pt modelId="{9D836E73-AFB6-41B5-9434-FC4C0F23FE4C}" type="pres">
      <dgm:prSet presAssocID="{8084AC83-BB40-4F89-9D98-CCEA14D5079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AE75F3-5769-41CF-9509-CF6933A511FD}" type="pres">
      <dgm:prSet presAssocID="{8084AC83-BB40-4F89-9D98-CCEA14D5079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938D1-0AA3-4EFD-936E-97669ABC3AED}" type="pres">
      <dgm:prSet presAssocID="{A44874EA-F2FD-489A-B02C-71B3A42B300F}" presName="sp" presStyleCnt="0"/>
      <dgm:spPr/>
    </dgm:pt>
    <dgm:pt modelId="{EA95B588-C31C-44AE-B297-155818B97595}" type="pres">
      <dgm:prSet presAssocID="{06988621-92C3-4778-BA91-D6F2EA0BBE71}" presName="composite" presStyleCnt="0"/>
      <dgm:spPr/>
    </dgm:pt>
    <dgm:pt modelId="{713CC0AD-B4F2-479F-9AB1-DB083136B090}" type="pres">
      <dgm:prSet presAssocID="{06988621-92C3-4778-BA91-D6F2EA0BBE7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6E3660-25BA-4CE4-BC79-29FDC2A7FCE4}" type="pres">
      <dgm:prSet presAssocID="{06988621-92C3-4778-BA91-D6F2EA0BBE71}" presName="descendantText" presStyleLbl="alignAcc1" presStyleIdx="4" presStyleCnt="5" custLinFactNeighborX="276" custLinFactNeighborY="1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9BC188-AF33-46E5-ACCA-0C0E246A7824}" srcId="{145DCE2B-C673-454D-8B58-894BF11AE34F}" destId="{1C05B2A4-C98E-4ABF-8B09-E298AC0441AE}" srcOrd="1" destOrd="0" parTransId="{84FF9C62-1A79-49AC-8CC0-865C88D99D15}" sibTransId="{2DF6614B-84F4-4C61-B88C-A26AC27528AA}"/>
    <dgm:cxn modelId="{2FD3316D-3B12-4A1B-855F-9268AB35F376}" type="presOf" srcId="{1C05B2A4-C98E-4ABF-8B09-E298AC0441AE}" destId="{126BAB12-2271-482A-9809-93C4650E6995}" srcOrd="0" destOrd="0" presId="urn:microsoft.com/office/officeart/2005/8/layout/chevron2"/>
    <dgm:cxn modelId="{D7D31CCF-E1B3-444E-8565-4C3835D3627F}" type="presOf" srcId="{C44A71C1-7245-4CD4-9DEC-84F1422DAF0B}" destId="{179BBD62-632D-477E-8DE5-7D9877C06E96}" srcOrd="0" destOrd="0" presId="urn:microsoft.com/office/officeart/2005/8/layout/chevron2"/>
    <dgm:cxn modelId="{448A61EC-90FA-461B-8364-F783F8CC428D}" srcId="{DB37D264-BFDA-4A2B-8409-E824AD540AEC}" destId="{CB1C969B-AB00-4492-BC5E-700B33400904}" srcOrd="0" destOrd="0" parTransId="{C04130E3-39F9-410D-A57D-2DDE6CE92AEC}" sibTransId="{6109BEC6-9CB6-4BC9-8117-E2E58D329698}"/>
    <dgm:cxn modelId="{33541323-2CA0-4BD9-BCC6-54BBAC22619D}" type="presOf" srcId="{FF405D6C-CF3C-4D51-B430-4F9CFEB2D61B}" destId="{08B4CBF1-8D19-4B45-A448-470F1DA41F27}" srcOrd="0" destOrd="0" presId="urn:microsoft.com/office/officeart/2005/8/layout/chevron2"/>
    <dgm:cxn modelId="{3685BA19-623D-4078-9389-6D8040B010AA}" srcId="{1C05B2A4-C98E-4ABF-8B09-E298AC0441AE}" destId="{FF405D6C-CF3C-4D51-B430-4F9CFEB2D61B}" srcOrd="0" destOrd="0" parTransId="{8F09584F-4FF1-4A82-8028-345B8C6F2572}" sibTransId="{F74C17D8-8EBF-4BFE-9427-DF5AD854352A}"/>
    <dgm:cxn modelId="{D7919779-85E6-4542-ACBB-98D46AF8A0FB}" srcId="{145DCE2B-C673-454D-8B58-894BF11AE34F}" destId="{7C1DADF3-1F33-4702-B022-0DD3FC991CB1}" srcOrd="2" destOrd="0" parTransId="{B4BA64C0-4883-4F28-82B2-BF7E2704B3C6}" sibTransId="{E4897F17-30C0-4667-A8A6-1CA5E9416301}"/>
    <dgm:cxn modelId="{1B3E1AA2-D0E3-4CE9-8631-D514F6B91461}" type="presOf" srcId="{AF579019-A147-498C-A52D-4B86E4314FAF}" destId="{35AE75F3-5769-41CF-9509-CF6933A511FD}" srcOrd="0" destOrd="0" presId="urn:microsoft.com/office/officeart/2005/8/layout/chevron2"/>
    <dgm:cxn modelId="{E580D177-CFEA-43EF-9067-F62B817FE58D}" type="presOf" srcId="{DB37D264-BFDA-4A2B-8409-E824AD540AEC}" destId="{E52AAFA3-6572-4911-8954-E4497470C9D6}" srcOrd="0" destOrd="0" presId="urn:microsoft.com/office/officeart/2005/8/layout/chevron2"/>
    <dgm:cxn modelId="{0CC4950D-644A-418F-BEBC-48846A624545}" type="presOf" srcId="{7C1DADF3-1F33-4702-B022-0DD3FC991CB1}" destId="{86704317-FBAB-477F-B5A2-BB2AC7B00464}" srcOrd="0" destOrd="0" presId="urn:microsoft.com/office/officeart/2005/8/layout/chevron2"/>
    <dgm:cxn modelId="{743E3E30-10EF-416E-8F85-27B0286F6865}" type="presOf" srcId="{06988621-92C3-4778-BA91-D6F2EA0BBE71}" destId="{713CC0AD-B4F2-479F-9AB1-DB083136B090}" srcOrd="0" destOrd="0" presId="urn:microsoft.com/office/officeart/2005/8/layout/chevron2"/>
    <dgm:cxn modelId="{2BD3A6C4-9C53-4E3E-9A34-5510E64F93B5}" type="presOf" srcId="{CB1C969B-AB00-4492-BC5E-700B33400904}" destId="{A9A5AAE4-8693-41CE-B669-7F4555E1425C}" srcOrd="0" destOrd="0" presId="urn:microsoft.com/office/officeart/2005/8/layout/chevron2"/>
    <dgm:cxn modelId="{679D6E07-BAFD-4A8C-9508-6A8ABB7DE2B9}" srcId="{7C1DADF3-1F33-4702-B022-0DD3FC991CB1}" destId="{C44A71C1-7245-4CD4-9DEC-84F1422DAF0B}" srcOrd="0" destOrd="0" parTransId="{DC7B0F5F-1136-411F-A978-41C824220AFC}" sibTransId="{86FDFA17-1C50-48F4-A624-8B6C09060B3D}"/>
    <dgm:cxn modelId="{6B6248A2-D6B8-42AD-BBDF-E8A4A2E020A3}" srcId="{06988621-92C3-4778-BA91-D6F2EA0BBE71}" destId="{04158962-AF1C-4ED1-826C-668A41B175E4}" srcOrd="0" destOrd="0" parTransId="{BA699AE3-65A6-4F8B-8096-58A1955A9ABC}" sibTransId="{67529779-7C59-4401-9E70-6CBF4B83C8E2}"/>
    <dgm:cxn modelId="{0337AC05-FB08-464C-B211-EB587F901315}" srcId="{145DCE2B-C673-454D-8B58-894BF11AE34F}" destId="{8084AC83-BB40-4F89-9D98-CCEA14D50796}" srcOrd="3" destOrd="0" parTransId="{5C8E620A-3B5A-4FAC-8B4D-EF5BBAB51A98}" sibTransId="{A44874EA-F2FD-489A-B02C-71B3A42B300F}"/>
    <dgm:cxn modelId="{482E7AC0-45CE-4A8B-BF44-D2DA38492FD8}" type="presOf" srcId="{145DCE2B-C673-454D-8B58-894BF11AE34F}" destId="{0C47F5F1-C915-41E7-B578-E20A404654C9}" srcOrd="0" destOrd="0" presId="urn:microsoft.com/office/officeart/2005/8/layout/chevron2"/>
    <dgm:cxn modelId="{D752CE1B-48EF-494B-8AF6-75F49A925FC6}" srcId="{145DCE2B-C673-454D-8B58-894BF11AE34F}" destId="{06988621-92C3-4778-BA91-D6F2EA0BBE71}" srcOrd="4" destOrd="0" parTransId="{CBF091B3-05D2-445D-BC6B-6CB8BD722D3B}" sibTransId="{B096B50A-B817-46F0-A725-09F5290C0682}"/>
    <dgm:cxn modelId="{603870C4-6AA0-411D-AC48-39CD02277DA3}" srcId="{8084AC83-BB40-4F89-9D98-CCEA14D50796}" destId="{AF579019-A147-498C-A52D-4B86E4314FAF}" srcOrd="0" destOrd="0" parTransId="{8BBB71C8-E03A-4154-8A03-1811F29DA187}" sibTransId="{0FB343BE-D6DB-4EF3-A2B3-347034B1C611}"/>
    <dgm:cxn modelId="{871B40BA-7D46-4FEA-89EC-2E1AC0B8E954}" type="presOf" srcId="{04158962-AF1C-4ED1-826C-668A41B175E4}" destId="{DD6E3660-25BA-4CE4-BC79-29FDC2A7FCE4}" srcOrd="0" destOrd="0" presId="urn:microsoft.com/office/officeart/2005/8/layout/chevron2"/>
    <dgm:cxn modelId="{C32AB94E-FC5A-492F-8CB7-641BE57A8141}" srcId="{145DCE2B-C673-454D-8B58-894BF11AE34F}" destId="{DB37D264-BFDA-4A2B-8409-E824AD540AEC}" srcOrd="0" destOrd="0" parTransId="{5A028B2D-E10B-4B37-A04F-69796486ECFB}" sibTransId="{65B574CE-E790-4BE3-BBB8-AC79EF46D1DB}"/>
    <dgm:cxn modelId="{F11C8D9E-A7AC-4628-895B-D9EB75950ADD}" type="presOf" srcId="{8084AC83-BB40-4F89-9D98-CCEA14D50796}" destId="{9D836E73-AFB6-41B5-9434-FC4C0F23FE4C}" srcOrd="0" destOrd="0" presId="urn:microsoft.com/office/officeart/2005/8/layout/chevron2"/>
    <dgm:cxn modelId="{26DE11BF-1C33-4131-AD1B-1000FE64B9D4}" type="presParOf" srcId="{0C47F5F1-C915-41E7-B578-E20A404654C9}" destId="{5D30B31E-C9DD-4CEA-ABFD-90392BCAF8F5}" srcOrd="0" destOrd="0" presId="urn:microsoft.com/office/officeart/2005/8/layout/chevron2"/>
    <dgm:cxn modelId="{29D3FF68-C62C-4E37-98F6-CCA4744FF081}" type="presParOf" srcId="{5D30B31E-C9DD-4CEA-ABFD-90392BCAF8F5}" destId="{E52AAFA3-6572-4911-8954-E4497470C9D6}" srcOrd="0" destOrd="0" presId="urn:microsoft.com/office/officeart/2005/8/layout/chevron2"/>
    <dgm:cxn modelId="{A3522F58-C811-48C3-860B-847B6833C2EF}" type="presParOf" srcId="{5D30B31E-C9DD-4CEA-ABFD-90392BCAF8F5}" destId="{A9A5AAE4-8693-41CE-B669-7F4555E1425C}" srcOrd="1" destOrd="0" presId="urn:microsoft.com/office/officeart/2005/8/layout/chevron2"/>
    <dgm:cxn modelId="{ECA96FD2-8CC2-477A-A2DC-0636A7EE2323}" type="presParOf" srcId="{0C47F5F1-C915-41E7-B578-E20A404654C9}" destId="{E755F58B-D181-4473-A474-AFFB6F1B4B52}" srcOrd="1" destOrd="0" presId="urn:microsoft.com/office/officeart/2005/8/layout/chevron2"/>
    <dgm:cxn modelId="{99686BF8-8C7C-48FE-BB8B-FDCA957C11E6}" type="presParOf" srcId="{0C47F5F1-C915-41E7-B578-E20A404654C9}" destId="{0C421B3D-750A-4610-BD0B-640770363CED}" srcOrd="2" destOrd="0" presId="urn:microsoft.com/office/officeart/2005/8/layout/chevron2"/>
    <dgm:cxn modelId="{E3BEA823-B54A-41FE-934E-EC72CAD02F6D}" type="presParOf" srcId="{0C421B3D-750A-4610-BD0B-640770363CED}" destId="{126BAB12-2271-482A-9809-93C4650E6995}" srcOrd="0" destOrd="0" presId="urn:microsoft.com/office/officeart/2005/8/layout/chevron2"/>
    <dgm:cxn modelId="{57E2017F-7DA3-4E18-8159-8CDD00BD7F49}" type="presParOf" srcId="{0C421B3D-750A-4610-BD0B-640770363CED}" destId="{08B4CBF1-8D19-4B45-A448-470F1DA41F27}" srcOrd="1" destOrd="0" presId="urn:microsoft.com/office/officeart/2005/8/layout/chevron2"/>
    <dgm:cxn modelId="{28EEFA43-A2A8-4B11-8DD4-85CA936241D6}" type="presParOf" srcId="{0C47F5F1-C915-41E7-B578-E20A404654C9}" destId="{09B6D5FC-4737-4FC4-A5FA-A59F9E6AB680}" srcOrd="3" destOrd="0" presId="urn:microsoft.com/office/officeart/2005/8/layout/chevron2"/>
    <dgm:cxn modelId="{4C81184D-9092-42B0-8656-61ECE3EC240A}" type="presParOf" srcId="{0C47F5F1-C915-41E7-B578-E20A404654C9}" destId="{E6F22237-335A-47CC-AA19-26B55F1A3DC6}" srcOrd="4" destOrd="0" presId="urn:microsoft.com/office/officeart/2005/8/layout/chevron2"/>
    <dgm:cxn modelId="{FCE85867-F566-4882-8DC0-FA2917611069}" type="presParOf" srcId="{E6F22237-335A-47CC-AA19-26B55F1A3DC6}" destId="{86704317-FBAB-477F-B5A2-BB2AC7B00464}" srcOrd="0" destOrd="0" presId="urn:microsoft.com/office/officeart/2005/8/layout/chevron2"/>
    <dgm:cxn modelId="{1109802B-AF58-465B-A487-3737DA288945}" type="presParOf" srcId="{E6F22237-335A-47CC-AA19-26B55F1A3DC6}" destId="{179BBD62-632D-477E-8DE5-7D9877C06E96}" srcOrd="1" destOrd="0" presId="urn:microsoft.com/office/officeart/2005/8/layout/chevron2"/>
    <dgm:cxn modelId="{6133AC79-79E8-419D-B366-0A58B1A183A0}" type="presParOf" srcId="{0C47F5F1-C915-41E7-B578-E20A404654C9}" destId="{B0DA61DF-BFE5-47A2-9CA3-E854852C0FC2}" srcOrd="5" destOrd="0" presId="urn:microsoft.com/office/officeart/2005/8/layout/chevron2"/>
    <dgm:cxn modelId="{2B08FC00-6AB4-484C-B6EC-193FC4871C10}" type="presParOf" srcId="{0C47F5F1-C915-41E7-B578-E20A404654C9}" destId="{CA5AB981-C961-4FFB-A1AE-1B9271E14A7E}" srcOrd="6" destOrd="0" presId="urn:microsoft.com/office/officeart/2005/8/layout/chevron2"/>
    <dgm:cxn modelId="{864D0A2F-87EA-4FF3-958D-B11FFC16FD5B}" type="presParOf" srcId="{CA5AB981-C961-4FFB-A1AE-1B9271E14A7E}" destId="{9D836E73-AFB6-41B5-9434-FC4C0F23FE4C}" srcOrd="0" destOrd="0" presId="urn:microsoft.com/office/officeart/2005/8/layout/chevron2"/>
    <dgm:cxn modelId="{C5A6D3AD-5449-4920-816C-FED1DB7D04A0}" type="presParOf" srcId="{CA5AB981-C961-4FFB-A1AE-1B9271E14A7E}" destId="{35AE75F3-5769-41CF-9509-CF6933A511FD}" srcOrd="1" destOrd="0" presId="urn:microsoft.com/office/officeart/2005/8/layout/chevron2"/>
    <dgm:cxn modelId="{248E9BEF-7840-43C1-B35D-AFEAF8D62281}" type="presParOf" srcId="{0C47F5F1-C915-41E7-B578-E20A404654C9}" destId="{C09938D1-0AA3-4EFD-936E-97669ABC3AED}" srcOrd="7" destOrd="0" presId="urn:microsoft.com/office/officeart/2005/8/layout/chevron2"/>
    <dgm:cxn modelId="{CC38653E-93F7-48EA-980E-9D35AB6DBBD2}" type="presParOf" srcId="{0C47F5F1-C915-41E7-B578-E20A404654C9}" destId="{EA95B588-C31C-44AE-B297-155818B97595}" srcOrd="8" destOrd="0" presId="urn:microsoft.com/office/officeart/2005/8/layout/chevron2"/>
    <dgm:cxn modelId="{96D4D5BB-2E8E-4B99-879E-89E48A97BC59}" type="presParOf" srcId="{EA95B588-C31C-44AE-B297-155818B97595}" destId="{713CC0AD-B4F2-479F-9AB1-DB083136B090}" srcOrd="0" destOrd="0" presId="urn:microsoft.com/office/officeart/2005/8/layout/chevron2"/>
    <dgm:cxn modelId="{85F99895-7F89-46DF-A6FF-36F0E514F69C}" type="presParOf" srcId="{EA95B588-C31C-44AE-B297-155818B97595}" destId="{DD6E3660-25BA-4CE4-BC79-29FDC2A7FC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4AD95F-7C3D-4C94-A493-7D41CD011A35}" type="doc">
      <dgm:prSet loTypeId="urn:microsoft.com/office/officeart/2005/8/layout/equation1" loCatId="relationship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333D563-AA7F-4E77-9CED-433684DA21FA}" type="pres">
      <dgm:prSet presAssocID="{904AD95F-7C3D-4C94-A493-7D41CD011A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8EFACFC4-1B64-4BDA-B825-5E34009B7862}" type="presOf" srcId="{904AD95F-7C3D-4C94-A493-7D41CD011A35}" destId="{8333D563-AA7F-4E77-9CED-433684DA21FA}" srcOrd="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EDFA07-6A9D-4A93-AB41-9E5868C06E37}" type="doc">
      <dgm:prSet loTypeId="urn:microsoft.com/office/officeart/2005/8/layout/cycle1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0D5380-5799-48F5-A83E-49F692E1DDED}">
      <dgm:prSet phldrT="[Text]"/>
      <dgm:spPr/>
      <dgm:t>
        <a:bodyPr/>
        <a:lstStyle/>
        <a:p>
          <a:r>
            <a:rPr lang="sr-Cyrl-RS" b="1" dirty="0" smtClean="0"/>
            <a:t>МОДУЛАРНА НАДОГРАДЊА СИСТЕМА И ЗАМЕНА СОФТВЕРА </a:t>
          </a:r>
          <a:endParaRPr lang="en-US" dirty="0"/>
        </a:p>
      </dgm:t>
    </dgm:pt>
    <dgm:pt modelId="{DB58123D-EF3D-4187-A44A-4B1CC80B9E89}" type="parTrans" cxnId="{97D6BA55-F07F-4EE2-AD80-F0DFE5BCD488}">
      <dgm:prSet/>
      <dgm:spPr/>
      <dgm:t>
        <a:bodyPr/>
        <a:lstStyle/>
        <a:p>
          <a:endParaRPr lang="en-US"/>
        </a:p>
      </dgm:t>
    </dgm:pt>
    <dgm:pt modelId="{7555C8D9-9BDF-497D-A8D9-1591A763C382}" type="sibTrans" cxnId="{97D6BA55-F07F-4EE2-AD80-F0DFE5BCD488}">
      <dgm:prSet/>
      <dgm:spPr/>
      <dgm:t>
        <a:bodyPr/>
        <a:lstStyle/>
        <a:p>
          <a:endParaRPr lang="en-US"/>
        </a:p>
      </dgm:t>
    </dgm:pt>
    <dgm:pt modelId="{0710C987-9032-40C1-8410-7D8E34F410A8}">
      <dgm:prSet phldrT="[Text]"/>
      <dgm:spPr/>
      <dgm:t>
        <a:bodyPr/>
        <a:lstStyle/>
        <a:p>
          <a:r>
            <a:rPr lang="sr-Cyrl-RS" b="1" dirty="0" smtClean="0"/>
            <a:t>НОВЕ ПОТРЕБЕ ЗА НАДОГРАДЊОМ (потреба за скупљањем података промењена, технологије се мењају…)</a:t>
          </a:r>
          <a:endParaRPr lang="en-US" b="1" dirty="0"/>
        </a:p>
      </dgm:t>
    </dgm:pt>
    <dgm:pt modelId="{40F9C5DF-1F37-4C68-B2E5-3D7CA4142F63}" type="parTrans" cxnId="{29B4960D-22A0-4106-99F4-90778DCB7227}">
      <dgm:prSet/>
      <dgm:spPr/>
      <dgm:t>
        <a:bodyPr/>
        <a:lstStyle/>
        <a:p>
          <a:endParaRPr lang="en-US"/>
        </a:p>
      </dgm:t>
    </dgm:pt>
    <dgm:pt modelId="{DC8CCAE3-1FD3-409F-831D-78A4C4BD90DD}" type="sibTrans" cxnId="{29B4960D-22A0-4106-99F4-90778DCB7227}">
      <dgm:prSet/>
      <dgm:spPr/>
      <dgm:t>
        <a:bodyPr/>
        <a:lstStyle/>
        <a:p>
          <a:endParaRPr lang="en-US"/>
        </a:p>
      </dgm:t>
    </dgm:pt>
    <dgm:pt modelId="{01CBE183-99B0-4207-AF8C-2B5089951804}">
      <dgm:prSet phldrT="[Text]"/>
      <dgm:spPr/>
      <dgm:t>
        <a:bodyPr/>
        <a:lstStyle/>
        <a:p>
          <a:r>
            <a:rPr lang="sr-Cyrl-RS" b="1" dirty="0" smtClean="0"/>
            <a:t>ОСНОВА МОДУЛАРНОГ ИНФОРМАЦИОНОГ СИСТЕМА (регистри, софтвер, корисници…)</a:t>
          </a:r>
          <a:endParaRPr lang="en-US" b="1" dirty="0"/>
        </a:p>
      </dgm:t>
    </dgm:pt>
    <dgm:pt modelId="{F775F8CF-86AC-4EEE-B01B-467073C9D6D5}" type="parTrans" cxnId="{138F74A7-A117-426A-8062-9282B81FF87C}">
      <dgm:prSet/>
      <dgm:spPr/>
      <dgm:t>
        <a:bodyPr/>
        <a:lstStyle/>
        <a:p>
          <a:endParaRPr lang="en-US"/>
        </a:p>
      </dgm:t>
    </dgm:pt>
    <dgm:pt modelId="{5B5B3623-436F-43B8-A552-A5D13F09D141}" type="sibTrans" cxnId="{138F74A7-A117-426A-8062-9282B81FF87C}">
      <dgm:prSet/>
      <dgm:spPr/>
      <dgm:t>
        <a:bodyPr/>
        <a:lstStyle/>
        <a:p>
          <a:endParaRPr lang="en-US"/>
        </a:p>
      </dgm:t>
    </dgm:pt>
    <dgm:pt modelId="{012771BE-50FD-4F32-9C01-3C95E8960086}" type="pres">
      <dgm:prSet presAssocID="{C9EDFA07-6A9D-4A93-AB41-9E5868C06E3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3ED58C6-3756-4ADA-B5E0-9BD9F03C9F37}" type="pres">
      <dgm:prSet presAssocID="{F60D5380-5799-48F5-A83E-49F692E1DDED}" presName="dummy" presStyleCnt="0"/>
      <dgm:spPr/>
    </dgm:pt>
    <dgm:pt modelId="{A5006685-A5BA-4E49-8981-E0CCBC75F7A3}" type="pres">
      <dgm:prSet presAssocID="{F60D5380-5799-48F5-A83E-49F692E1DDED}" presName="node" presStyleLbl="revTx" presStyleIdx="0" presStyleCnt="3" custScaleX="157143" custRadScaleRad="123302" custRadScaleInc="314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E24A0C-09C9-4D32-B5A7-9C2E4BF46BC6}" type="pres">
      <dgm:prSet presAssocID="{7555C8D9-9BDF-497D-A8D9-1591A763C382}" presName="sibTrans" presStyleLbl="node1" presStyleIdx="0" presStyleCnt="3" custAng="21316914" custScaleX="91335" custScaleY="93026" custLinFactNeighborX="2799" custLinFactNeighborY="-2439"/>
      <dgm:spPr/>
      <dgm:t>
        <a:bodyPr/>
        <a:lstStyle/>
        <a:p>
          <a:endParaRPr lang="en-US"/>
        </a:p>
      </dgm:t>
    </dgm:pt>
    <dgm:pt modelId="{D8AFC37F-7A60-4663-9B54-BBB26F280BB9}" type="pres">
      <dgm:prSet presAssocID="{0710C987-9032-40C1-8410-7D8E34F410A8}" presName="dummy" presStyleCnt="0"/>
      <dgm:spPr/>
    </dgm:pt>
    <dgm:pt modelId="{22F1580C-9608-43B4-90BC-6CECA01CC5A8}" type="pres">
      <dgm:prSet presAssocID="{0710C987-9032-40C1-8410-7D8E34F410A8}" presName="node" presStyleLbl="revTx" presStyleIdx="1" presStyleCnt="3" custScaleX="1534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E980C2-9B2E-4C23-8FD2-E7D27913E129}" type="pres">
      <dgm:prSet presAssocID="{DC8CCAE3-1FD3-409F-831D-78A4C4BD90DD}" presName="sibTrans" presStyleLbl="node1" presStyleIdx="1" presStyleCnt="3" custAng="610497" custScaleX="98178" custScaleY="88526" custLinFactNeighborX="8046" custLinFactNeighborY="-655"/>
      <dgm:spPr/>
      <dgm:t>
        <a:bodyPr/>
        <a:lstStyle/>
        <a:p>
          <a:endParaRPr lang="en-US"/>
        </a:p>
      </dgm:t>
    </dgm:pt>
    <dgm:pt modelId="{D3946743-ADB5-4E72-B21F-65D6064A79CB}" type="pres">
      <dgm:prSet presAssocID="{01CBE183-99B0-4207-AF8C-2B5089951804}" presName="dummy" presStyleCnt="0"/>
      <dgm:spPr/>
    </dgm:pt>
    <dgm:pt modelId="{DB17E478-FAD4-4235-934B-9D07F2121050}" type="pres">
      <dgm:prSet presAssocID="{01CBE183-99B0-4207-AF8C-2B5089951804}" presName="node" presStyleLbl="revTx" presStyleIdx="2" presStyleCnt="3" custScaleX="1545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58B10E-77AB-4BB2-A9BC-4AD964C05627}" type="pres">
      <dgm:prSet presAssocID="{5B5B3623-436F-43B8-A552-A5D13F09D141}" presName="sibTrans" presStyleLbl="node1" presStyleIdx="2" presStyleCnt="3" custAng="0" custScaleX="92226" custScaleY="103438" custLinFactNeighborX="-1763" custLinFactNeighborY="5357"/>
      <dgm:spPr/>
      <dgm:t>
        <a:bodyPr/>
        <a:lstStyle/>
        <a:p>
          <a:endParaRPr lang="en-US"/>
        </a:p>
      </dgm:t>
    </dgm:pt>
  </dgm:ptLst>
  <dgm:cxnLst>
    <dgm:cxn modelId="{29B4960D-22A0-4106-99F4-90778DCB7227}" srcId="{C9EDFA07-6A9D-4A93-AB41-9E5868C06E37}" destId="{0710C987-9032-40C1-8410-7D8E34F410A8}" srcOrd="1" destOrd="0" parTransId="{40F9C5DF-1F37-4C68-B2E5-3D7CA4142F63}" sibTransId="{DC8CCAE3-1FD3-409F-831D-78A4C4BD90DD}"/>
    <dgm:cxn modelId="{A09A71DA-DEF4-4B6E-B49D-2F441D4C18D9}" type="presOf" srcId="{0710C987-9032-40C1-8410-7D8E34F410A8}" destId="{22F1580C-9608-43B4-90BC-6CECA01CC5A8}" srcOrd="0" destOrd="0" presId="urn:microsoft.com/office/officeart/2005/8/layout/cycle1"/>
    <dgm:cxn modelId="{138F74A7-A117-426A-8062-9282B81FF87C}" srcId="{C9EDFA07-6A9D-4A93-AB41-9E5868C06E37}" destId="{01CBE183-99B0-4207-AF8C-2B5089951804}" srcOrd="2" destOrd="0" parTransId="{F775F8CF-86AC-4EEE-B01B-467073C9D6D5}" sibTransId="{5B5B3623-436F-43B8-A552-A5D13F09D141}"/>
    <dgm:cxn modelId="{6D2C132A-FD00-4F97-BA1B-167B43CCA693}" type="presOf" srcId="{F60D5380-5799-48F5-A83E-49F692E1DDED}" destId="{A5006685-A5BA-4E49-8981-E0CCBC75F7A3}" srcOrd="0" destOrd="0" presId="urn:microsoft.com/office/officeart/2005/8/layout/cycle1"/>
    <dgm:cxn modelId="{9F8694E0-9C82-4654-AA1B-75DCB1D2780F}" type="presOf" srcId="{C9EDFA07-6A9D-4A93-AB41-9E5868C06E37}" destId="{012771BE-50FD-4F32-9C01-3C95E8960086}" srcOrd="0" destOrd="0" presId="urn:microsoft.com/office/officeart/2005/8/layout/cycle1"/>
    <dgm:cxn modelId="{9A47D158-92F0-400C-A241-ECAFE4EE7ACD}" type="presOf" srcId="{DC8CCAE3-1FD3-409F-831D-78A4C4BD90DD}" destId="{A5E980C2-9B2E-4C23-8FD2-E7D27913E129}" srcOrd="0" destOrd="0" presId="urn:microsoft.com/office/officeart/2005/8/layout/cycle1"/>
    <dgm:cxn modelId="{020B51BD-91C5-48FB-BB90-5D1A6115DB42}" type="presOf" srcId="{5B5B3623-436F-43B8-A552-A5D13F09D141}" destId="{6258B10E-77AB-4BB2-A9BC-4AD964C05627}" srcOrd="0" destOrd="0" presId="urn:microsoft.com/office/officeart/2005/8/layout/cycle1"/>
    <dgm:cxn modelId="{31F0A2A5-B185-4836-8591-3D18B600CC9E}" type="presOf" srcId="{7555C8D9-9BDF-497D-A8D9-1591A763C382}" destId="{94E24A0C-09C9-4D32-B5A7-9C2E4BF46BC6}" srcOrd="0" destOrd="0" presId="urn:microsoft.com/office/officeart/2005/8/layout/cycle1"/>
    <dgm:cxn modelId="{B4B3CA53-B961-4B1A-91BB-E0846CE5653B}" type="presOf" srcId="{01CBE183-99B0-4207-AF8C-2B5089951804}" destId="{DB17E478-FAD4-4235-934B-9D07F2121050}" srcOrd="0" destOrd="0" presId="urn:microsoft.com/office/officeart/2005/8/layout/cycle1"/>
    <dgm:cxn modelId="{97D6BA55-F07F-4EE2-AD80-F0DFE5BCD488}" srcId="{C9EDFA07-6A9D-4A93-AB41-9E5868C06E37}" destId="{F60D5380-5799-48F5-A83E-49F692E1DDED}" srcOrd="0" destOrd="0" parTransId="{DB58123D-EF3D-4187-A44A-4B1CC80B9E89}" sibTransId="{7555C8D9-9BDF-497D-A8D9-1591A763C382}"/>
    <dgm:cxn modelId="{B0DA434D-12B8-4969-9A6A-B82173DE9708}" type="presParOf" srcId="{012771BE-50FD-4F32-9C01-3C95E8960086}" destId="{C3ED58C6-3756-4ADA-B5E0-9BD9F03C9F37}" srcOrd="0" destOrd="0" presId="urn:microsoft.com/office/officeart/2005/8/layout/cycle1"/>
    <dgm:cxn modelId="{0DE0392B-8D86-463B-9EB5-2C4CC9ED7B98}" type="presParOf" srcId="{012771BE-50FD-4F32-9C01-3C95E8960086}" destId="{A5006685-A5BA-4E49-8981-E0CCBC75F7A3}" srcOrd="1" destOrd="0" presId="urn:microsoft.com/office/officeart/2005/8/layout/cycle1"/>
    <dgm:cxn modelId="{A3B83E51-64D4-45D1-B60F-12F0A937C441}" type="presParOf" srcId="{012771BE-50FD-4F32-9C01-3C95E8960086}" destId="{94E24A0C-09C9-4D32-B5A7-9C2E4BF46BC6}" srcOrd="2" destOrd="0" presId="urn:microsoft.com/office/officeart/2005/8/layout/cycle1"/>
    <dgm:cxn modelId="{3B83B18E-25B3-4D0B-924E-731C12892800}" type="presParOf" srcId="{012771BE-50FD-4F32-9C01-3C95E8960086}" destId="{D8AFC37F-7A60-4663-9B54-BBB26F280BB9}" srcOrd="3" destOrd="0" presId="urn:microsoft.com/office/officeart/2005/8/layout/cycle1"/>
    <dgm:cxn modelId="{FAB14C79-A474-4981-A5B2-DE6F5ABF7810}" type="presParOf" srcId="{012771BE-50FD-4F32-9C01-3C95E8960086}" destId="{22F1580C-9608-43B4-90BC-6CECA01CC5A8}" srcOrd="4" destOrd="0" presId="urn:microsoft.com/office/officeart/2005/8/layout/cycle1"/>
    <dgm:cxn modelId="{049E6DCA-9711-4A7E-B1A4-900A992302E7}" type="presParOf" srcId="{012771BE-50FD-4F32-9C01-3C95E8960086}" destId="{A5E980C2-9B2E-4C23-8FD2-E7D27913E129}" srcOrd="5" destOrd="0" presId="urn:microsoft.com/office/officeart/2005/8/layout/cycle1"/>
    <dgm:cxn modelId="{DF3C4A67-BDC9-46DC-9D89-93D101484E70}" type="presParOf" srcId="{012771BE-50FD-4F32-9C01-3C95E8960086}" destId="{D3946743-ADB5-4E72-B21F-65D6064A79CB}" srcOrd="6" destOrd="0" presId="urn:microsoft.com/office/officeart/2005/8/layout/cycle1"/>
    <dgm:cxn modelId="{84EB9EA6-6AF8-416A-A8FA-633AF4815857}" type="presParOf" srcId="{012771BE-50FD-4F32-9C01-3C95E8960086}" destId="{DB17E478-FAD4-4235-934B-9D07F2121050}" srcOrd="7" destOrd="0" presId="urn:microsoft.com/office/officeart/2005/8/layout/cycle1"/>
    <dgm:cxn modelId="{82B5E4B3-9F9E-412D-B2E7-D059F5A7FB31}" type="presParOf" srcId="{012771BE-50FD-4F32-9C01-3C95E8960086}" destId="{6258B10E-77AB-4BB2-A9BC-4AD964C05627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313225-D930-43FE-8C04-D8C62627221E}" type="doc">
      <dgm:prSet loTypeId="urn:microsoft.com/office/officeart/2005/8/layout/arrow3" loCatId="relationship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7A7F8E3-F3C4-4B44-A096-4C191888CC0C}">
      <dgm:prSet phldrT="[Text]"/>
      <dgm:spPr/>
      <dgm:t>
        <a:bodyPr/>
        <a:lstStyle/>
        <a:p>
          <a:r>
            <a:rPr lang="sr-Cyrl-RS" b="1" dirty="0" smtClean="0"/>
            <a:t>ВАЖНО ОДРЕДИТИ ПРИОРИТЕТЕ ИЗГРАДЊЕ СИСТЕМА</a:t>
          </a:r>
          <a:endParaRPr lang="en-US" b="1" dirty="0"/>
        </a:p>
      </dgm:t>
    </dgm:pt>
    <dgm:pt modelId="{59B73339-7616-4E19-BC45-64A08ADEF16A}" type="parTrans" cxnId="{714792B9-9869-45A6-8620-122505350B8C}">
      <dgm:prSet/>
      <dgm:spPr/>
      <dgm:t>
        <a:bodyPr/>
        <a:lstStyle/>
        <a:p>
          <a:endParaRPr lang="en-US"/>
        </a:p>
      </dgm:t>
    </dgm:pt>
    <dgm:pt modelId="{1AAC7F5D-007B-416E-BE23-62CC7C9A7F12}" type="sibTrans" cxnId="{714792B9-9869-45A6-8620-122505350B8C}">
      <dgm:prSet/>
      <dgm:spPr/>
      <dgm:t>
        <a:bodyPr/>
        <a:lstStyle/>
        <a:p>
          <a:endParaRPr lang="en-US"/>
        </a:p>
      </dgm:t>
    </dgm:pt>
    <dgm:pt modelId="{EAEA17E9-DB3B-44B5-8245-39ED0E84A88E}">
      <dgm:prSet phldrT="[Text]"/>
      <dgm:spPr/>
      <dgm:t>
        <a:bodyPr/>
        <a:lstStyle/>
        <a:p>
          <a:r>
            <a:rPr lang="sr-Cyrl-RS" b="1" dirty="0" smtClean="0"/>
            <a:t>МОГУЋА БРЗА ПРОМЕНА СИСТЕМА У ОДНОСУ НА ЗАХТЕВЕ (агилан и динамичан систем)</a:t>
          </a:r>
          <a:endParaRPr lang="en-US" dirty="0"/>
        </a:p>
      </dgm:t>
    </dgm:pt>
    <dgm:pt modelId="{E08E52DE-D97F-44B9-AF31-7B08C5DC7568}" type="parTrans" cxnId="{DA33A012-D689-4680-97AC-44C14704ABB2}">
      <dgm:prSet/>
      <dgm:spPr/>
      <dgm:t>
        <a:bodyPr/>
        <a:lstStyle/>
        <a:p>
          <a:endParaRPr lang="en-US"/>
        </a:p>
      </dgm:t>
    </dgm:pt>
    <dgm:pt modelId="{88874854-685B-4699-8367-0FDF571AF253}" type="sibTrans" cxnId="{DA33A012-D689-4680-97AC-44C14704ABB2}">
      <dgm:prSet/>
      <dgm:spPr/>
      <dgm:t>
        <a:bodyPr/>
        <a:lstStyle/>
        <a:p>
          <a:endParaRPr lang="en-US"/>
        </a:p>
      </dgm:t>
    </dgm:pt>
    <dgm:pt modelId="{377A851D-B900-4D18-9038-DCAFED3C2FED}" type="pres">
      <dgm:prSet presAssocID="{E7313225-D930-43FE-8C04-D8C62627221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DE9D20-3979-406B-9AB2-D174E55A2A42}" type="pres">
      <dgm:prSet presAssocID="{E7313225-D930-43FE-8C04-D8C62627221E}" presName="divider" presStyleLbl="fgShp" presStyleIdx="0" presStyleCnt="1"/>
      <dgm:spPr/>
    </dgm:pt>
    <dgm:pt modelId="{8FF3520A-EBCF-4F2B-8157-1A60812D8D3A}" type="pres">
      <dgm:prSet presAssocID="{07A7F8E3-F3C4-4B44-A096-4C191888CC0C}" presName="downArrow" presStyleLbl="node1" presStyleIdx="0" presStyleCnt="2"/>
      <dgm:spPr/>
    </dgm:pt>
    <dgm:pt modelId="{BCDBD956-A562-45F9-987C-82EFEE8EDDE9}" type="pres">
      <dgm:prSet presAssocID="{07A7F8E3-F3C4-4B44-A096-4C191888CC0C}" presName="downArrowText" presStyleLbl="revTx" presStyleIdx="0" presStyleCnt="2" custScaleX="1535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0BE66-15B0-4BAC-819A-39346AA0F0B2}" type="pres">
      <dgm:prSet presAssocID="{EAEA17E9-DB3B-44B5-8245-39ED0E84A88E}" presName="upArrow" presStyleLbl="node1" presStyleIdx="1" presStyleCnt="2"/>
      <dgm:spPr/>
    </dgm:pt>
    <dgm:pt modelId="{0A24D7FC-3010-4A5E-88A2-76431872B586}" type="pres">
      <dgm:prSet presAssocID="{EAEA17E9-DB3B-44B5-8245-39ED0E84A88E}" presName="upArrowText" presStyleLbl="revTx" presStyleIdx="1" presStyleCnt="2" custScaleX="1210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4792B9-9869-45A6-8620-122505350B8C}" srcId="{E7313225-D930-43FE-8C04-D8C62627221E}" destId="{07A7F8E3-F3C4-4B44-A096-4C191888CC0C}" srcOrd="0" destOrd="0" parTransId="{59B73339-7616-4E19-BC45-64A08ADEF16A}" sibTransId="{1AAC7F5D-007B-416E-BE23-62CC7C9A7F12}"/>
    <dgm:cxn modelId="{E4F49124-E079-4666-AF92-AAD3C4366A65}" type="presOf" srcId="{E7313225-D930-43FE-8C04-D8C62627221E}" destId="{377A851D-B900-4D18-9038-DCAFED3C2FED}" srcOrd="0" destOrd="0" presId="urn:microsoft.com/office/officeart/2005/8/layout/arrow3"/>
    <dgm:cxn modelId="{6776A9CE-F578-4243-89E4-6479F560E00D}" type="presOf" srcId="{07A7F8E3-F3C4-4B44-A096-4C191888CC0C}" destId="{BCDBD956-A562-45F9-987C-82EFEE8EDDE9}" srcOrd="0" destOrd="0" presId="urn:microsoft.com/office/officeart/2005/8/layout/arrow3"/>
    <dgm:cxn modelId="{DA33A012-D689-4680-97AC-44C14704ABB2}" srcId="{E7313225-D930-43FE-8C04-D8C62627221E}" destId="{EAEA17E9-DB3B-44B5-8245-39ED0E84A88E}" srcOrd="1" destOrd="0" parTransId="{E08E52DE-D97F-44B9-AF31-7B08C5DC7568}" sibTransId="{88874854-685B-4699-8367-0FDF571AF253}"/>
    <dgm:cxn modelId="{75200236-7F10-4DEB-96D6-0DD2A23B609C}" type="presOf" srcId="{EAEA17E9-DB3B-44B5-8245-39ED0E84A88E}" destId="{0A24D7FC-3010-4A5E-88A2-76431872B586}" srcOrd="0" destOrd="0" presId="urn:microsoft.com/office/officeart/2005/8/layout/arrow3"/>
    <dgm:cxn modelId="{E71B6BD3-6B1E-4868-A77A-E0A2049EFF14}" type="presParOf" srcId="{377A851D-B900-4D18-9038-DCAFED3C2FED}" destId="{07DE9D20-3979-406B-9AB2-D174E55A2A42}" srcOrd="0" destOrd="0" presId="urn:microsoft.com/office/officeart/2005/8/layout/arrow3"/>
    <dgm:cxn modelId="{36BBAC0F-0534-462D-BC28-7A38FE6DFD31}" type="presParOf" srcId="{377A851D-B900-4D18-9038-DCAFED3C2FED}" destId="{8FF3520A-EBCF-4F2B-8157-1A60812D8D3A}" srcOrd="1" destOrd="0" presId="urn:microsoft.com/office/officeart/2005/8/layout/arrow3"/>
    <dgm:cxn modelId="{D8D34E77-5390-40F0-9772-DAAAB8659052}" type="presParOf" srcId="{377A851D-B900-4D18-9038-DCAFED3C2FED}" destId="{BCDBD956-A562-45F9-987C-82EFEE8EDDE9}" srcOrd="2" destOrd="0" presId="urn:microsoft.com/office/officeart/2005/8/layout/arrow3"/>
    <dgm:cxn modelId="{DB7E6A05-92ED-406B-A39C-296CDF66521A}" type="presParOf" srcId="{377A851D-B900-4D18-9038-DCAFED3C2FED}" destId="{7150BE66-15B0-4BAC-819A-39346AA0F0B2}" srcOrd="3" destOrd="0" presId="urn:microsoft.com/office/officeart/2005/8/layout/arrow3"/>
    <dgm:cxn modelId="{82553E8B-758D-460C-B757-B18C96346C7D}" type="presParOf" srcId="{377A851D-B900-4D18-9038-DCAFED3C2FED}" destId="{0A24D7FC-3010-4A5E-88A2-76431872B586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AAFA3-6572-4911-8954-E4497470C9D6}">
      <dsp:nvSpPr>
        <dsp:cNvPr id="0" name=""/>
        <dsp:cNvSpPr/>
      </dsp:nvSpPr>
      <dsp:spPr>
        <a:xfrm rot="5400000">
          <a:off x="-161588" y="162624"/>
          <a:ext cx="1077257" cy="754080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b="1" kern="1200" smtClean="0"/>
            <a:t>феб 2015. </a:t>
          </a:r>
          <a:r>
            <a:rPr lang="sr-Latn-RS" sz="1300" b="1" kern="1200" smtClean="0"/>
            <a:t> </a:t>
          </a:r>
          <a:endParaRPr lang="en-US" sz="1300" b="1" kern="1200" dirty="0"/>
        </a:p>
      </dsp:txBody>
      <dsp:txXfrm rot="-5400000">
        <a:off x="1" y="378075"/>
        <a:ext cx="754080" cy="323177"/>
      </dsp:txXfrm>
    </dsp:sp>
    <dsp:sp modelId="{A9A5AAE4-8693-41CE-B669-7F4555E1425C}">
      <dsp:nvSpPr>
        <dsp:cNvPr id="0" name=""/>
        <dsp:cNvSpPr/>
      </dsp:nvSpPr>
      <dsp:spPr>
        <a:xfrm rot="5400000">
          <a:off x="5987676" y="-5202262"/>
          <a:ext cx="700217" cy="11167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o</a:t>
          </a:r>
          <a:r>
            <a:rPr lang="sr-Cyrl-RS" sz="2000" kern="1200" dirty="0" err="1" smtClean="0"/>
            <a:t>бнављање</a:t>
          </a:r>
          <a:r>
            <a:rPr lang="sr-Cyrl-RS" sz="2000" kern="1200" dirty="0" smtClean="0"/>
            <a:t> информационог система просвете и науке кроз сет одвојених софтверских апликација (ФИНВО, </a:t>
          </a:r>
          <a:r>
            <a:rPr lang="sr-Cyrl-RS" sz="2000" kern="1200" dirty="0" err="1" smtClean="0"/>
            <a:t>еЦЕНУС</a:t>
          </a:r>
          <a:r>
            <a:rPr lang="sr-Cyrl-RS" sz="2000" kern="1200" dirty="0" smtClean="0"/>
            <a:t> и др.)</a:t>
          </a:r>
          <a:endParaRPr lang="en-US" sz="2000" kern="1200" dirty="0"/>
        </a:p>
      </dsp:txBody>
      <dsp:txXfrm rot="-5400000">
        <a:off x="754080" y="65516"/>
        <a:ext cx="11133227" cy="631853"/>
      </dsp:txXfrm>
    </dsp:sp>
    <dsp:sp modelId="{126BAB12-2271-482A-9809-93C4650E6995}">
      <dsp:nvSpPr>
        <dsp:cNvPr id="0" name=""/>
        <dsp:cNvSpPr/>
      </dsp:nvSpPr>
      <dsp:spPr>
        <a:xfrm rot="5400000">
          <a:off x="-161588" y="1122571"/>
          <a:ext cx="1077257" cy="754080"/>
        </a:xfrm>
        <a:prstGeom prst="chevron">
          <a:avLst/>
        </a:prstGeom>
        <a:solidFill>
          <a:schemeClr val="accent1">
            <a:shade val="50000"/>
            <a:hueOff val="133703"/>
            <a:satOff val="3582"/>
            <a:lumOff val="15781"/>
            <a:alphaOff val="0"/>
          </a:schemeClr>
        </a:solidFill>
        <a:ln w="12700" cap="flat" cmpd="sng" algn="ctr">
          <a:solidFill>
            <a:schemeClr val="accent1">
              <a:shade val="50000"/>
              <a:hueOff val="133703"/>
              <a:satOff val="3582"/>
              <a:lumOff val="157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b="1" kern="1200" dirty="0" err="1" smtClean="0"/>
            <a:t>сеп</a:t>
          </a:r>
          <a:r>
            <a:rPr lang="sr-Cyrl-RS" sz="1300" b="1" kern="1200" dirty="0" smtClean="0"/>
            <a:t> 2015.</a:t>
          </a:r>
          <a:r>
            <a:rPr lang="en-US" sz="1300" b="1" kern="1200" dirty="0" smtClean="0"/>
            <a:t> </a:t>
          </a:r>
          <a:endParaRPr lang="en-US" sz="1300" b="1" kern="1200" dirty="0"/>
        </a:p>
      </dsp:txBody>
      <dsp:txXfrm rot="-5400000">
        <a:off x="1" y="1338022"/>
        <a:ext cx="754080" cy="323177"/>
      </dsp:txXfrm>
    </dsp:sp>
    <dsp:sp modelId="{08B4CBF1-8D19-4B45-A448-470F1DA41F27}">
      <dsp:nvSpPr>
        <dsp:cNvPr id="0" name=""/>
        <dsp:cNvSpPr/>
      </dsp:nvSpPr>
      <dsp:spPr>
        <a:xfrm rot="5400000">
          <a:off x="5987676" y="-4272613"/>
          <a:ext cx="700217" cy="11167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133703"/>
              <a:satOff val="3582"/>
              <a:lumOff val="157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направљен портал отворених података МПНТР са HTML, CSV и JSОN исписима из база</a:t>
          </a:r>
          <a:endParaRPr lang="en-US" sz="2000" kern="1200" dirty="0"/>
        </a:p>
      </dsp:txBody>
      <dsp:txXfrm rot="-5400000">
        <a:off x="754080" y="995165"/>
        <a:ext cx="11133227" cy="631853"/>
      </dsp:txXfrm>
    </dsp:sp>
    <dsp:sp modelId="{86704317-FBAB-477F-B5A2-BB2AC7B00464}">
      <dsp:nvSpPr>
        <dsp:cNvPr id="0" name=""/>
        <dsp:cNvSpPr/>
      </dsp:nvSpPr>
      <dsp:spPr>
        <a:xfrm rot="5400000">
          <a:off x="-161588" y="2082517"/>
          <a:ext cx="1077257" cy="754080"/>
        </a:xfrm>
        <a:prstGeom prst="chevron">
          <a:avLst/>
        </a:prstGeom>
        <a:solidFill>
          <a:schemeClr val="accent1">
            <a:shade val="50000"/>
            <a:hueOff val="267407"/>
            <a:satOff val="7164"/>
            <a:lumOff val="31562"/>
            <a:alphaOff val="0"/>
          </a:schemeClr>
        </a:solidFill>
        <a:ln w="12700" cap="flat" cmpd="sng" algn="ctr">
          <a:solidFill>
            <a:schemeClr val="accent1">
              <a:shade val="50000"/>
              <a:hueOff val="267407"/>
              <a:satOff val="7164"/>
              <a:lumOff val="315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b="1" kern="1200" dirty="0" smtClean="0"/>
            <a:t>мај 2016. </a:t>
          </a:r>
          <a:endParaRPr lang="en-US" sz="1300" b="1" kern="1200" dirty="0"/>
        </a:p>
      </dsp:txBody>
      <dsp:txXfrm rot="-5400000">
        <a:off x="1" y="2297968"/>
        <a:ext cx="754080" cy="323177"/>
      </dsp:txXfrm>
    </dsp:sp>
    <dsp:sp modelId="{179BBD62-632D-477E-8DE5-7D9877C06E96}">
      <dsp:nvSpPr>
        <dsp:cNvPr id="0" name=""/>
        <dsp:cNvSpPr/>
      </dsp:nvSpPr>
      <dsp:spPr>
        <a:xfrm rot="5400000">
          <a:off x="5987676" y="-3312666"/>
          <a:ext cx="700217" cy="11167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267407"/>
              <a:satOff val="7164"/>
              <a:lumOff val="315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2000" kern="1200" dirty="0" smtClean="0"/>
            <a:t>израда основе новог модуларног система просвете и науке „Доситеј“</a:t>
          </a:r>
          <a:endParaRPr lang="en-US" sz="2000" kern="1200" dirty="0"/>
        </a:p>
      </dsp:txBody>
      <dsp:txXfrm rot="-5400000">
        <a:off x="754080" y="1955112"/>
        <a:ext cx="11133227" cy="631853"/>
      </dsp:txXfrm>
    </dsp:sp>
    <dsp:sp modelId="{9D836E73-AFB6-41B5-9434-FC4C0F23FE4C}">
      <dsp:nvSpPr>
        <dsp:cNvPr id="0" name=""/>
        <dsp:cNvSpPr/>
      </dsp:nvSpPr>
      <dsp:spPr>
        <a:xfrm rot="5400000">
          <a:off x="-161588" y="3042464"/>
          <a:ext cx="1077257" cy="754080"/>
        </a:xfrm>
        <a:prstGeom prst="chevron">
          <a:avLst/>
        </a:prstGeom>
        <a:solidFill>
          <a:schemeClr val="accent1">
            <a:shade val="50000"/>
            <a:hueOff val="267407"/>
            <a:satOff val="7164"/>
            <a:lumOff val="31562"/>
            <a:alphaOff val="0"/>
          </a:schemeClr>
        </a:solidFill>
        <a:ln w="12700" cap="flat" cmpd="sng" algn="ctr">
          <a:solidFill>
            <a:schemeClr val="accent1">
              <a:shade val="50000"/>
              <a:hueOff val="267407"/>
              <a:satOff val="7164"/>
              <a:lumOff val="315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b="1" kern="1200" dirty="0" err="1" smtClean="0"/>
            <a:t>авг</a:t>
          </a:r>
          <a:r>
            <a:rPr lang="sr-Cyrl-RS" sz="1400" b="1" kern="1200" dirty="0" smtClean="0"/>
            <a:t> 2016. </a:t>
          </a:r>
          <a:endParaRPr lang="en-US" sz="1400" b="1" kern="1200" dirty="0"/>
        </a:p>
      </dsp:txBody>
      <dsp:txXfrm rot="-5400000">
        <a:off x="1" y="3257915"/>
        <a:ext cx="754080" cy="323177"/>
      </dsp:txXfrm>
    </dsp:sp>
    <dsp:sp modelId="{35AE75F3-5769-41CF-9509-CF6933A511FD}">
      <dsp:nvSpPr>
        <dsp:cNvPr id="0" name=""/>
        <dsp:cNvSpPr/>
      </dsp:nvSpPr>
      <dsp:spPr>
        <a:xfrm rot="5400000">
          <a:off x="5987676" y="-2352720"/>
          <a:ext cx="700217" cy="11167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267407"/>
              <a:satOff val="7164"/>
              <a:lumOff val="315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2000" kern="1200" dirty="0" smtClean="0"/>
            <a:t>прикупљање првог сета података о основним и средњим школама кроз нови информациони систем, придруживање осталих корисника система предвиђено касније, уз надоградњу система</a:t>
          </a:r>
          <a:endParaRPr lang="en-US" sz="2000" kern="1200" dirty="0"/>
        </a:p>
      </dsp:txBody>
      <dsp:txXfrm rot="-5400000">
        <a:off x="754080" y="2915058"/>
        <a:ext cx="11133227" cy="631853"/>
      </dsp:txXfrm>
    </dsp:sp>
    <dsp:sp modelId="{713CC0AD-B4F2-479F-9AB1-DB083136B090}">
      <dsp:nvSpPr>
        <dsp:cNvPr id="0" name=""/>
        <dsp:cNvSpPr/>
      </dsp:nvSpPr>
      <dsp:spPr>
        <a:xfrm rot="5400000">
          <a:off x="-161588" y="4002411"/>
          <a:ext cx="1077257" cy="754080"/>
        </a:xfrm>
        <a:prstGeom prst="chevron">
          <a:avLst/>
        </a:prstGeom>
        <a:solidFill>
          <a:schemeClr val="accent1">
            <a:shade val="50000"/>
            <a:hueOff val="133703"/>
            <a:satOff val="3582"/>
            <a:lumOff val="15781"/>
            <a:alphaOff val="0"/>
          </a:schemeClr>
        </a:solidFill>
        <a:ln w="12700" cap="flat" cmpd="sng" algn="ctr">
          <a:solidFill>
            <a:schemeClr val="accent1">
              <a:shade val="50000"/>
              <a:hueOff val="133703"/>
              <a:satOff val="3582"/>
              <a:lumOff val="157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b="1" kern="1200" dirty="0" smtClean="0"/>
            <a:t>2017.</a:t>
          </a:r>
          <a:endParaRPr lang="en-US" sz="1400" kern="1200" dirty="0"/>
        </a:p>
      </dsp:txBody>
      <dsp:txXfrm rot="-5400000">
        <a:off x="1" y="4217862"/>
        <a:ext cx="754080" cy="323177"/>
      </dsp:txXfrm>
    </dsp:sp>
    <dsp:sp modelId="{DD6E3660-25BA-4CE4-BC79-29FDC2A7FCE4}">
      <dsp:nvSpPr>
        <dsp:cNvPr id="0" name=""/>
        <dsp:cNvSpPr/>
      </dsp:nvSpPr>
      <dsp:spPr>
        <a:xfrm rot="5400000">
          <a:off x="5987676" y="-1382501"/>
          <a:ext cx="700217" cy="11167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133703"/>
              <a:satOff val="3582"/>
              <a:lumOff val="157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2000" kern="1200" dirty="0" smtClean="0"/>
            <a:t>надоградња регистара, софтвера и функционалности система (кориснички нивои и др.)</a:t>
          </a:r>
          <a:endParaRPr lang="en-US" sz="2000" kern="1200" dirty="0"/>
        </a:p>
      </dsp:txBody>
      <dsp:txXfrm rot="-5400000">
        <a:off x="754080" y="3885277"/>
        <a:ext cx="11133227" cy="6318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06685-A5BA-4E49-8981-E0CCBC75F7A3}">
      <dsp:nvSpPr>
        <dsp:cNvPr id="0" name=""/>
        <dsp:cNvSpPr/>
      </dsp:nvSpPr>
      <dsp:spPr>
        <a:xfrm>
          <a:off x="3164174" y="550989"/>
          <a:ext cx="2682905" cy="1707301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 smtClean="0"/>
            <a:t>МОДУЛАРНА НАДОГРАДЊА СИСТЕМА И ЗАМЕНА СОФТВЕРА </a:t>
          </a:r>
          <a:endParaRPr lang="en-US" sz="1900" kern="1200" dirty="0"/>
        </a:p>
      </dsp:txBody>
      <dsp:txXfrm>
        <a:off x="3164174" y="550989"/>
        <a:ext cx="2682905" cy="1707301"/>
      </dsp:txXfrm>
    </dsp:sp>
    <dsp:sp modelId="{94E24A0C-09C9-4D32-B5A7-9C2E4BF46BC6}">
      <dsp:nvSpPr>
        <dsp:cNvPr id="0" name=""/>
        <dsp:cNvSpPr/>
      </dsp:nvSpPr>
      <dsp:spPr>
        <a:xfrm rot="21316914">
          <a:off x="1247362" y="-36779"/>
          <a:ext cx="3684156" cy="3752366"/>
        </a:xfrm>
        <a:prstGeom prst="circularArrow">
          <a:avLst>
            <a:gd name="adj1" fmla="val 8254"/>
            <a:gd name="adj2" fmla="val 576556"/>
            <a:gd name="adj3" fmla="val 1897517"/>
            <a:gd name="adj4" fmla="val 669506"/>
            <a:gd name="adj5" fmla="val 962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F1580C-9608-43B4-90BC-6CECA01CC5A8}">
      <dsp:nvSpPr>
        <dsp:cNvPr id="0" name=""/>
        <dsp:cNvSpPr/>
      </dsp:nvSpPr>
      <dsp:spPr>
        <a:xfrm>
          <a:off x="1602852" y="2818100"/>
          <a:ext cx="2619154" cy="1707301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 smtClean="0"/>
            <a:t>НОВЕ ПОТРЕБЕ ЗА НАДОГРАДЊОМ (потреба за скупљањем података промењена, технологије се мењају…)</a:t>
          </a:r>
          <a:endParaRPr lang="en-US" sz="1900" b="1" kern="1200" dirty="0"/>
        </a:p>
      </dsp:txBody>
      <dsp:txXfrm>
        <a:off x="1602852" y="2818100"/>
        <a:ext cx="2619154" cy="1707301"/>
      </dsp:txXfrm>
    </dsp:sp>
    <dsp:sp modelId="{A5E980C2-9B2E-4C23-8FD2-E7D27913E129}">
      <dsp:nvSpPr>
        <dsp:cNvPr id="0" name=""/>
        <dsp:cNvSpPr/>
      </dsp:nvSpPr>
      <dsp:spPr>
        <a:xfrm rot="610497">
          <a:off x="1256888" y="203735"/>
          <a:ext cx="3960181" cy="3570850"/>
        </a:xfrm>
        <a:prstGeom prst="circularArrow">
          <a:avLst>
            <a:gd name="adj1" fmla="val 8254"/>
            <a:gd name="adj2" fmla="val 576556"/>
            <a:gd name="adj3" fmla="val 10170374"/>
            <a:gd name="adj4" fmla="val 8535207"/>
            <a:gd name="adj5" fmla="val 962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17E478-FAD4-4235-934B-9D07F2121050}">
      <dsp:nvSpPr>
        <dsp:cNvPr id="0" name=""/>
        <dsp:cNvSpPr/>
      </dsp:nvSpPr>
      <dsp:spPr>
        <a:xfrm>
          <a:off x="158912" y="333845"/>
          <a:ext cx="2638464" cy="1707301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900" b="1" kern="1200" dirty="0" smtClean="0"/>
            <a:t>ОСНОВА МОДУЛАРНОГ ИНФОРМАЦИОНОГ СИСТЕМА (регистри, софтвер, корисници…)</a:t>
          </a:r>
          <a:endParaRPr lang="en-US" sz="1900" b="1" kern="1200" dirty="0"/>
        </a:p>
      </dsp:txBody>
      <dsp:txXfrm>
        <a:off x="158912" y="333845"/>
        <a:ext cx="2638464" cy="1707301"/>
      </dsp:txXfrm>
    </dsp:sp>
    <dsp:sp modelId="{6258B10E-77AB-4BB2-A9BC-4AD964C05627}">
      <dsp:nvSpPr>
        <dsp:cNvPr id="0" name=""/>
        <dsp:cNvSpPr/>
      </dsp:nvSpPr>
      <dsp:spPr>
        <a:xfrm>
          <a:off x="1067963" y="137155"/>
          <a:ext cx="3720096" cy="4172352"/>
        </a:xfrm>
        <a:prstGeom prst="circularArrow">
          <a:avLst>
            <a:gd name="adj1" fmla="val 8254"/>
            <a:gd name="adj2" fmla="val 576556"/>
            <a:gd name="adj3" fmla="val 17330013"/>
            <a:gd name="adj4" fmla="val 15780181"/>
            <a:gd name="adj5" fmla="val 962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E9D20-3979-406B-9AB2-D174E55A2A42}">
      <dsp:nvSpPr>
        <dsp:cNvPr id="0" name=""/>
        <dsp:cNvSpPr/>
      </dsp:nvSpPr>
      <dsp:spPr>
        <a:xfrm rot="21300000">
          <a:off x="18332" y="1908360"/>
          <a:ext cx="5937414" cy="679923"/>
        </a:xfrm>
        <a:prstGeom prst="mathMin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F3520A-EBCF-4F2B-8157-1A60812D8D3A}">
      <dsp:nvSpPr>
        <dsp:cNvPr id="0" name=""/>
        <dsp:cNvSpPr/>
      </dsp:nvSpPr>
      <dsp:spPr>
        <a:xfrm>
          <a:off x="716889" y="224832"/>
          <a:ext cx="1792224" cy="1798658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DBD956-A562-45F9-987C-82EFEE8EDDE9}">
      <dsp:nvSpPr>
        <dsp:cNvPr id="0" name=""/>
        <dsp:cNvSpPr/>
      </dsp:nvSpPr>
      <dsp:spPr>
        <a:xfrm>
          <a:off x="2654508" y="0"/>
          <a:ext cx="2935213" cy="188859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ВАЖНО ОДРЕДИТИ ПРИОРИТЕТЕ ИЗГРАДЊЕ СИСТЕМА</a:t>
          </a:r>
          <a:endParaRPr lang="en-US" sz="1800" b="1" kern="1200" dirty="0"/>
        </a:p>
      </dsp:txBody>
      <dsp:txXfrm>
        <a:off x="2654508" y="0"/>
        <a:ext cx="2935213" cy="1888590"/>
      </dsp:txXfrm>
    </dsp:sp>
    <dsp:sp modelId="{7150BE66-15B0-4BAC-819A-39346AA0F0B2}">
      <dsp:nvSpPr>
        <dsp:cNvPr id="0" name=""/>
        <dsp:cNvSpPr/>
      </dsp:nvSpPr>
      <dsp:spPr>
        <a:xfrm>
          <a:off x="3464966" y="2473154"/>
          <a:ext cx="1792224" cy="1798658"/>
        </a:xfrm>
        <a:prstGeom prst="up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A24D7FC-3010-4A5E-88A2-76431872B586}">
      <dsp:nvSpPr>
        <dsp:cNvPr id="0" name=""/>
        <dsp:cNvSpPr/>
      </dsp:nvSpPr>
      <dsp:spPr>
        <a:xfrm>
          <a:off x="694924" y="2608054"/>
          <a:ext cx="2314081" cy="188859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/>
            <a:t>МОГУЋА БРЗА ПРОМЕНА СИСТЕМА У ОДНОСУ НА ЗАХТЕВЕ (агилан и динамичан систем)</a:t>
          </a:r>
          <a:endParaRPr lang="en-US" sz="1800" kern="1200" dirty="0"/>
        </a:p>
      </dsp:txBody>
      <dsp:txXfrm>
        <a:off x="694924" y="2608054"/>
        <a:ext cx="2314081" cy="1888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0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59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93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9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5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1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5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7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6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2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AA3BF-E9BD-49B7-B68F-1018C9156967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4FF8C-3821-466E-86CE-1B55E961C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8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image" Target="../media/image2.jpeg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image" Target="../media/image1.png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/>
            </a:gs>
            <a:gs pos="0">
              <a:srgbClr val="153A83">
                <a:alpha val="70000"/>
              </a:srgbClr>
            </a:gs>
            <a:gs pos="100000">
              <a:schemeClr val="bg2">
                <a:lumMod val="96000"/>
                <a:lumOff val="4000"/>
              </a:schemeClr>
            </a:gs>
            <a:gs pos="50000">
              <a:srgbClr val="153A83"/>
            </a:gs>
            <a:gs pos="100000">
              <a:schemeClr val="accent3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51710"/>
            <a:ext cx="12192000" cy="233362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softEdge rad="101600"/>
          </a:effectLst>
        </p:spPr>
      </p:pic>
      <p:sp>
        <p:nvSpPr>
          <p:cNvPr id="5" name="TextBox 4"/>
          <p:cNvSpPr txBox="1"/>
          <p:nvPr/>
        </p:nvSpPr>
        <p:spPr>
          <a:xfrm>
            <a:off x="971550" y="697230"/>
            <a:ext cx="10527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600" b="1" dirty="0" smtClean="0">
                <a:solidFill>
                  <a:schemeClr val="bg1"/>
                </a:solidFill>
              </a:rPr>
              <a:t>ИНФОРМАЦИОНИ </a:t>
            </a:r>
            <a:r>
              <a:rPr lang="sr-Cyrl-RS" sz="3600" b="1" dirty="0" smtClean="0">
                <a:solidFill>
                  <a:schemeClr val="bg1"/>
                </a:solidFill>
              </a:rPr>
              <a:t>СИСТЕМ ПРОСВЕТЕ</a:t>
            </a:r>
            <a:r>
              <a:rPr lang="sr-Cyrl-RS" sz="3600" b="1" dirty="0">
                <a:solidFill>
                  <a:schemeClr val="bg1"/>
                </a:solidFill>
              </a:rPr>
              <a:t> </a:t>
            </a:r>
            <a:r>
              <a:rPr lang="sr-Cyrl-RS" sz="3600" b="1" dirty="0" smtClean="0">
                <a:solidFill>
                  <a:schemeClr val="bg1"/>
                </a:solidFill>
              </a:rPr>
              <a:t>И НАУКЕ</a:t>
            </a:r>
          </a:p>
          <a:p>
            <a:pPr algn="ctr"/>
            <a:r>
              <a:rPr lang="sr-Cyrl-RS" sz="3600" b="1" dirty="0" smtClean="0">
                <a:solidFill>
                  <a:schemeClr val="bg1"/>
                </a:solidFill>
              </a:rPr>
              <a:t>„ДОСИТЕЈ“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14875" y="6172200"/>
            <a:ext cx="3040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 smtClean="0">
                <a:solidFill>
                  <a:srgbClr val="002060"/>
                </a:solidFill>
              </a:rPr>
              <a:t>У Београду, 2</a:t>
            </a:r>
            <a:r>
              <a:rPr lang="en-US" b="1" dirty="0" smtClean="0">
                <a:solidFill>
                  <a:srgbClr val="002060"/>
                </a:solidFill>
              </a:rPr>
              <a:t>5</a:t>
            </a:r>
            <a:r>
              <a:rPr lang="sr-Cyrl-RS" b="1" dirty="0" smtClean="0">
                <a:solidFill>
                  <a:srgbClr val="002060"/>
                </a:solidFill>
              </a:rPr>
              <a:t>.03.2016.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32078" y="5102545"/>
            <a:ext cx="452784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http</a:t>
            </a:r>
            <a:r>
              <a:rPr lang="en-US" sz="2800" b="1" dirty="0" smtClean="0">
                <a:solidFill>
                  <a:srgbClr val="002060"/>
                </a:solidFill>
              </a:rPr>
              <a:t>://www.mpn.gov.rs</a:t>
            </a:r>
            <a:r>
              <a:rPr lang="en-US" sz="2800" b="1" dirty="0">
                <a:solidFill>
                  <a:srgbClr val="002060"/>
                </a:solidFill>
              </a:rPr>
              <a:t>/</a:t>
            </a:r>
          </a:p>
          <a:p>
            <a:pPr algn="ctr"/>
            <a:r>
              <a:rPr lang="en-US" sz="2800" b="1" dirty="0" smtClean="0">
                <a:solidFill>
                  <a:srgbClr val="002060"/>
                </a:solidFill>
              </a:rPr>
              <a:t>http://opendata.mpn.gov.rs/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27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4934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softEdge rad="127000"/>
          </a:effec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98912631"/>
              </p:ext>
            </p:extLst>
          </p:nvPr>
        </p:nvGraphicFramePr>
        <p:xfrm>
          <a:off x="148590" y="1849348"/>
          <a:ext cx="11921490" cy="4919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6885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4934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softEdge rad="127000"/>
          </a:effectLst>
        </p:spPr>
      </p:pic>
      <p:sp>
        <p:nvSpPr>
          <p:cNvPr id="5" name="Rectangle 4"/>
          <p:cNvSpPr/>
          <p:nvPr/>
        </p:nvSpPr>
        <p:spPr>
          <a:xfrm>
            <a:off x="226032" y="1952090"/>
            <a:ext cx="11815280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Школе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ru-RU" sz="2200" dirty="0" smtClean="0"/>
              <a:t>Школске </a:t>
            </a:r>
            <a:r>
              <a:rPr lang="ru-RU" sz="2200" dirty="0"/>
              <a:t>локације: Издвојена одељења основне школе и Матичне основне школе</a:t>
            </a:r>
            <a:endParaRPr lang="en-US" sz="2200" dirty="0"/>
          </a:p>
          <a:p>
            <a:endParaRPr lang="en-US" sz="2200" dirty="0" smtClean="0"/>
          </a:p>
          <a:p>
            <a:r>
              <a:rPr lang="sr-Cyrl-RS" sz="2400" dirty="0">
                <a:solidFill>
                  <a:srgbClr val="002060"/>
                </a:solidFill>
              </a:rPr>
              <a:t>Основне школе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ru-RU" sz="2200" dirty="0" smtClean="0"/>
              <a:t>Некомбинована </a:t>
            </a:r>
            <a:r>
              <a:rPr lang="ru-RU" sz="2200" dirty="0"/>
              <a:t>одељења у основним школама разврстаних по језицима на којима се одвија </a:t>
            </a:r>
            <a:r>
              <a:rPr lang="ru-RU" sz="2200" dirty="0" smtClean="0"/>
              <a:t>настава</a:t>
            </a:r>
            <a:r>
              <a:rPr lang="sr-Cyrl-RS" sz="2200" dirty="0" smtClean="0"/>
              <a:t>, </a:t>
            </a:r>
            <a:r>
              <a:rPr lang="ru-RU" sz="2200" dirty="0" smtClean="0"/>
              <a:t>Комбинована одељења у основним школама разврстаним по језицима и школама</a:t>
            </a:r>
            <a:r>
              <a:rPr lang="sr-Cyrl-RS" sz="2200" dirty="0" smtClean="0"/>
              <a:t>, </a:t>
            </a:r>
            <a:r>
              <a:rPr lang="ru-RU" sz="2200" dirty="0" smtClean="0"/>
              <a:t>Изборни предмети </a:t>
            </a:r>
            <a:r>
              <a:rPr lang="ru-RU" sz="2200" dirty="0"/>
              <a:t>у основним </a:t>
            </a:r>
            <a:r>
              <a:rPr lang="ru-RU" sz="2200" dirty="0" smtClean="0"/>
              <a:t>школама</a:t>
            </a:r>
            <a:r>
              <a:rPr lang="sr-Cyrl-RS" sz="2200" dirty="0" smtClean="0"/>
              <a:t>, </a:t>
            </a:r>
            <a:r>
              <a:rPr lang="ru-RU" sz="2200" dirty="0" smtClean="0"/>
              <a:t>Одељења </a:t>
            </a:r>
            <a:r>
              <a:rPr lang="ru-RU" sz="2200" dirty="0"/>
              <a:t>са целодневном </a:t>
            </a:r>
            <a:r>
              <a:rPr lang="ru-RU" sz="2200" dirty="0" smtClean="0"/>
              <a:t>наставом</a:t>
            </a:r>
            <a:r>
              <a:rPr lang="sr-Cyrl-RS" sz="2200" dirty="0" smtClean="0"/>
              <a:t>, </a:t>
            </a:r>
            <a:r>
              <a:rPr lang="ru-RU" sz="2200" dirty="0" smtClean="0"/>
              <a:t>Групе </a:t>
            </a:r>
            <a:r>
              <a:rPr lang="ru-RU" sz="2200" dirty="0"/>
              <a:t>националне </a:t>
            </a:r>
            <a:r>
              <a:rPr lang="ru-RU" sz="2200" dirty="0" smtClean="0"/>
              <a:t>мањине</a:t>
            </a:r>
            <a:r>
              <a:rPr lang="sr-Cyrl-RS" sz="2200" dirty="0" smtClean="0"/>
              <a:t>, </a:t>
            </a:r>
            <a:r>
              <a:rPr lang="ru-RU" sz="2200" dirty="0" smtClean="0"/>
              <a:t>Групе </a:t>
            </a:r>
            <a:r>
              <a:rPr lang="ru-RU" sz="2200" dirty="0"/>
              <a:t>страни </a:t>
            </a:r>
            <a:r>
              <a:rPr lang="ru-RU" sz="2200" dirty="0" smtClean="0"/>
              <a:t>језици, </a:t>
            </a:r>
            <a:r>
              <a:rPr lang="ru-RU" sz="2200" dirty="0"/>
              <a:t>Група у основним школама које уче Матерњи језик са елементима националне </a:t>
            </a:r>
            <a:r>
              <a:rPr lang="ru-RU" sz="2200" dirty="0" smtClean="0"/>
              <a:t>културе...</a:t>
            </a:r>
            <a:endParaRPr lang="en-US" sz="2200" dirty="0"/>
          </a:p>
          <a:p>
            <a:r>
              <a:rPr lang="ru-RU" sz="2200" dirty="0" smtClean="0"/>
              <a:t>...</a:t>
            </a:r>
            <a:endParaRPr lang="en-US" sz="2200" dirty="0"/>
          </a:p>
          <a:p>
            <a:r>
              <a:rPr lang="ru-RU" sz="2200" dirty="0"/>
              <a:t>Просветни картон основне школе</a:t>
            </a:r>
            <a:endParaRPr lang="en-US" sz="2200" dirty="0"/>
          </a:p>
          <a:p>
            <a:r>
              <a:rPr lang="ru-RU" sz="2200" dirty="0"/>
              <a:t>Старосна структура наставника у основним школама</a:t>
            </a:r>
            <a:endParaRPr lang="en-US" sz="2200" dirty="0"/>
          </a:p>
          <a:p>
            <a:r>
              <a:rPr lang="ru-RU" sz="2200" dirty="0"/>
              <a:t>Старосна структура </a:t>
            </a:r>
            <a:r>
              <a:rPr lang="ru-RU" sz="2200" dirty="0" smtClean="0"/>
              <a:t>ненаставаног </a:t>
            </a:r>
            <a:r>
              <a:rPr lang="ru-RU" sz="2200" dirty="0"/>
              <a:t>особља у основним </a:t>
            </a:r>
            <a:r>
              <a:rPr lang="ru-RU" sz="2200" dirty="0" smtClean="0"/>
              <a:t>школама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7623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4934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softEdge rad="127000"/>
          </a:effectLst>
        </p:spPr>
      </p:pic>
      <p:sp>
        <p:nvSpPr>
          <p:cNvPr id="5" name="Rectangle 4"/>
          <p:cNvSpPr/>
          <p:nvPr/>
        </p:nvSpPr>
        <p:spPr>
          <a:xfrm>
            <a:off x="226032" y="1952090"/>
            <a:ext cx="118152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400" dirty="0" smtClean="0">
                <a:solidFill>
                  <a:srgbClr val="002060"/>
                </a:solidFill>
              </a:rPr>
              <a:t>Средње </a:t>
            </a:r>
            <a:r>
              <a:rPr lang="sr-Cyrl-RS" sz="2400" dirty="0">
                <a:solidFill>
                  <a:srgbClr val="002060"/>
                </a:solidFill>
              </a:rPr>
              <a:t>школе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ru-RU" sz="2400" dirty="0"/>
              <a:t>Постојећи образовни профили у средњим </a:t>
            </a:r>
            <a:r>
              <a:rPr lang="ru-RU" sz="2400" dirty="0" smtClean="0"/>
              <a:t>школама</a:t>
            </a:r>
            <a:r>
              <a:rPr lang="sr-Cyrl-RS" sz="2400" dirty="0" smtClean="0"/>
              <a:t>, </a:t>
            </a:r>
            <a:r>
              <a:rPr lang="ru-RU" sz="2400" dirty="0" smtClean="0"/>
              <a:t>Одељења </a:t>
            </a:r>
            <a:r>
              <a:rPr lang="ru-RU" sz="2400" dirty="0"/>
              <a:t>средњих </a:t>
            </a:r>
            <a:r>
              <a:rPr lang="ru-RU" sz="2400" dirty="0" smtClean="0"/>
              <a:t>школа</a:t>
            </a:r>
            <a:r>
              <a:rPr lang="sr-Cyrl-RS" sz="2400" dirty="0" smtClean="0"/>
              <a:t>, </a:t>
            </a:r>
            <a:r>
              <a:rPr lang="ru-RU" sz="2400" dirty="0" smtClean="0"/>
              <a:t>Комбинована </a:t>
            </a:r>
            <a:r>
              <a:rPr lang="ru-RU" sz="2400" dirty="0"/>
              <a:t>одељења (одељења са више од једног образовног </a:t>
            </a:r>
            <a:r>
              <a:rPr lang="ru-RU" sz="2400" dirty="0" smtClean="0"/>
              <a:t>профила)</a:t>
            </a:r>
            <a:r>
              <a:rPr lang="sr-Cyrl-RS" sz="2400" dirty="0" smtClean="0"/>
              <a:t>, </a:t>
            </a:r>
            <a:r>
              <a:rPr lang="ru-RU" sz="2400" dirty="0" smtClean="0"/>
              <a:t>Групе</a:t>
            </a:r>
            <a:r>
              <a:rPr lang="sr-Cyrl-RS" sz="2400" dirty="0" smtClean="0"/>
              <a:t>, </a:t>
            </a:r>
            <a:r>
              <a:rPr lang="ru-RU" sz="2400" dirty="0"/>
              <a:t>План уписа у средње школе за 2016/17. школску </a:t>
            </a:r>
            <a:r>
              <a:rPr lang="ru-RU" sz="2400" dirty="0" smtClean="0"/>
              <a:t>годину</a:t>
            </a:r>
            <a:r>
              <a:rPr lang="sr-Cyrl-RS" sz="2400" dirty="0" smtClean="0"/>
              <a:t>, </a:t>
            </a:r>
            <a:r>
              <a:rPr lang="ru-RU" sz="2400" dirty="0" smtClean="0"/>
              <a:t>Број </a:t>
            </a:r>
            <a:r>
              <a:rPr lang="ru-RU" sz="2400" dirty="0"/>
              <a:t>ученика у одељењима разврстани по језику мањине на ком се слуша настава и </a:t>
            </a:r>
            <a:r>
              <a:rPr lang="ru-RU" sz="2400" dirty="0" smtClean="0"/>
              <a:t>разреду</a:t>
            </a:r>
            <a:r>
              <a:rPr lang="sr-Cyrl-RS" sz="2400" dirty="0" smtClean="0"/>
              <a:t>, </a:t>
            </a:r>
            <a:r>
              <a:rPr lang="ru-RU" sz="2400" dirty="0" smtClean="0"/>
              <a:t>Број </a:t>
            </a:r>
            <a:r>
              <a:rPr lang="ru-RU" sz="2400" dirty="0"/>
              <a:t>ученика у групама за стране језике по </a:t>
            </a:r>
            <a:r>
              <a:rPr lang="ru-RU" sz="2400" dirty="0" smtClean="0"/>
              <a:t>разреду</a:t>
            </a:r>
            <a:r>
              <a:rPr lang="sr-Cyrl-RS" sz="2400" dirty="0" smtClean="0"/>
              <a:t>, </a:t>
            </a:r>
            <a:r>
              <a:rPr lang="ru-RU" sz="2400" dirty="0" smtClean="0"/>
              <a:t>Групе </a:t>
            </a:r>
            <a:r>
              <a:rPr lang="ru-RU" sz="2400" dirty="0"/>
              <a:t>страни </a:t>
            </a:r>
            <a:r>
              <a:rPr lang="ru-RU" sz="2400" dirty="0" smtClean="0"/>
              <a:t>језици</a:t>
            </a:r>
            <a:r>
              <a:rPr lang="sr-Cyrl-RS" sz="2400" dirty="0" smtClean="0"/>
              <a:t>, </a:t>
            </a:r>
            <a:r>
              <a:rPr lang="ru-RU" sz="2400" dirty="0" smtClean="0"/>
              <a:t>Комбинована </a:t>
            </a:r>
            <a:r>
              <a:rPr lang="ru-RU" sz="2400" dirty="0"/>
              <a:t>одељења заједнички </a:t>
            </a:r>
            <a:r>
              <a:rPr lang="ru-RU" sz="2400" dirty="0" smtClean="0"/>
              <a:t>предмети</a:t>
            </a:r>
            <a:r>
              <a:rPr lang="sr-Cyrl-RS" sz="2400" dirty="0" smtClean="0"/>
              <a:t>, </a:t>
            </a:r>
            <a:r>
              <a:rPr lang="ru-RU" sz="2400" dirty="0" smtClean="0"/>
              <a:t>Комбинована </a:t>
            </a:r>
            <a:r>
              <a:rPr lang="ru-RU" sz="2400" dirty="0"/>
              <a:t>одељења остали </a:t>
            </a:r>
            <a:r>
              <a:rPr lang="ru-RU" sz="2400" dirty="0" smtClean="0"/>
              <a:t>предмети</a:t>
            </a:r>
            <a:r>
              <a:rPr lang="sr-Cyrl-RS" sz="2400" dirty="0" smtClean="0"/>
              <a:t>, </a:t>
            </a:r>
            <a:r>
              <a:rPr lang="ru-RU" sz="2400" dirty="0" smtClean="0"/>
              <a:t>Блок настава</a:t>
            </a:r>
            <a:r>
              <a:rPr lang="sr-Cyrl-RS" sz="2400" dirty="0" smtClean="0"/>
              <a:t>, </a:t>
            </a:r>
            <a:r>
              <a:rPr lang="ru-RU" sz="2400" dirty="0" smtClean="0"/>
              <a:t>Број </a:t>
            </a:r>
            <a:r>
              <a:rPr lang="ru-RU" sz="2400" dirty="0"/>
              <a:t>ученика у групама за стране језике по </a:t>
            </a:r>
            <a:r>
              <a:rPr lang="ru-RU" sz="2400" dirty="0" smtClean="0"/>
              <a:t>разреду, </a:t>
            </a:r>
            <a:r>
              <a:rPr lang="ru-RU" sz="2400" dirty="0"/>
              <a:t>Обавезни предмети у средњим школама </a:t>
            </a:r>
            <a:endParaRPr lang="en-US" sz="2400" dirty="0"/>
          </a:p>
          <a:p>
            <a:r>
              <a:rPr lang="ru-RU" sz="2400" dirty="0"/>
              <a:t>Изборни предмети у средњим школама по наставном </a:t>
            </a:r>
            <a:r>
              <a:rPr lang="ru-RU" sz="2400" dirty="0" smtClean="0"/>
              <a:t>плану, </a:t>
            </a:r>
            <a:r>
              <a:rPr lang="ru-RU" sz="2400" dirty="0"/>
              <a:t>Статистика завршног испита по образовним профилима у средњим школама за 2016. </a:t>
            </a:r>
            <a:r>
              <a:rPr lang="ru-RU" sz="2400" dirty="0" smtClean="0"/>
              <a:t>годину...</a:t>
            </a:r>
            <a:endParaRPr lang="en-US" sz="2400" dirty="0"/>
          </a:p>
          <a:p>
            <a:r>
              <a:rPr lang="ru-RU" sz="2400" dirty="0" smtClean="0"/>
              <a:t>...</a:t>
            </a:r>
          </a:p>
          <a:p>
            <a:r>
              <a:rPr lang="ru-RU" sz="2400" dirty="0" smtClean="0"/>
              <a:t>Просветни </a:t>
            </a:r>
            <a:r>
              <a:rPr lang="ru-RU" sz="2400" dirty="0"/>
              <a:t>картон стручне </a:t>
            </a:r>
            <a:r>
              <a:rPr lang="ru-RU" sz="2400" dirty="0" smtClean="0"/>
              <a:t>школе</a:t>
            </a:r>
            <a:r>
              <a:rPr lang="sr-Cyrl-RS" sz="2400" dirty="0" smtClean="0"/>
              <a:t>, </a:t>
            </a:r>
            <a:r>
              <a:rPr lang="ru-RU" sz="2400" dirty="0" smtClean="0"/>
              <a:t>Просветни </a:t>
            </a:r>
            <a:r>
              <a:rPr lang="ru-RU" sz="2400" dirty="0"/>
              <a:t>картон </a:t>
            </a:r>
            <a:r>
              <a:rPr lang="ru-RU" sz="2400" dirty="0" smtClean="0"/>
              <a:t>гимназије</a:t>
            </a:r>
            <a:r>
              <a:rPr lang="sr-Cyrl-RS" sz="2400" dirty="0" smtClean="0"/>
              <a:t>, </a:t>
            </a:r>
            <a:r>
              <a:rPr lang="ru-RU" sz="2400" dirty="0" smtClean="0"/>
              <a:t>Просветни </a:t>
            </a:r>
            <a:r>
              <a:rPr lang="ru-RU" sz="2400" dirty="0"/>
              <a:t>картон мешовите </a:t>
            </a:r>
            <a:r>
              <a:rPr lang="ru-RU" sz="2400" dirty="0" smtClean="0"/>
              <a:t>школе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2258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4934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softEdge rad="127000"/>
          </a:effectLst>
        </p:spPr>
      </p:pic>
      <p:sp>
        <p:nvSpPr>
          <p:cNvPr id="5" name="Rectangle 4"/>
          <p:cNvSpPr/>
          <p:nvPr/>
        </p:nvSpPr>
        <p:spPr>
          <a:xfrm>
            <a:off x="267128" y="3051425"/>
            <a:ext cx="11815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400" dirty="0" smtClean="0">
                <a:solidFill>
                  <a:srgbClr val="002060"/>
                </a:solidFill>
              </a:rPr>
              <a:t>Високо образовање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ru-RU" sz="2400" dirty="0"/>
              <a:t>Високошколске </a:t>
            </a:r>
            <a:r>
              <a:rPr lang="ru-RU" sz="2400" dirty="0" smtClean="0"/>
              <a:t>установе, Студијски програми, Преглед </a:t>
            </a:r>
            <a:r>
              <a:rPr lang="ru-RU" sz="2400" dirty="0"/>
              <a:t>наставних врста радних места на високошколским установама - по </a:t>
            </a:r>
            <a:r>
              <a:rPr lang="ru-RU" sz="2400" dirty="0" smtClean="0"/>
              <a:t>установама, Преглед </a:t>
            </a:r>
            <a:r>
              <a:rPr lang="ru-RU" sz="2400" dirty="0"/>
              <a:t>ненаставних врста радних места на високошколским установама - по </a:t>
            </a:r>
            <a:r>
              <a:rPr lang="ru-RU" sz="2400" dirty="0" smtClean="0"/>
              <a:t>установама, Приходи </a:t>
            </a:r>
            <a:r>
              <a:rPr lang="ru-RU" sz="2400" dirty="0"/>
              <a:t>високошколских </a:t>
            </a:r>
            <a:r>
              <a:rPr lang="ru-RU" sz="2400" dirty="0" smtClean="0"/>
              <a:t>установа, Расходи </a:t>
            </a:r>
            <a:r>
              <a:rPr lang="ru-RU" sz="2400" dirty="0"/>
              <a:t>високошколских установа по </a:t>
            </a:r>
            <a:r>
              <a:rPr lang="ru-RU" sz="2400" dirty="0" smtClean="0"/>
              <a:t>контима, Подаци </a:t>
            </a:r>
            <a:r>
              <a:rPr lang="ru-RU" sz="2400" dirty="0"/>
              <a:t>о финансирању </a:t>
            </a:r>
            <a:r>
              <a:rPr lang="ru-RU" sz="2400" dirty="0" smtClean="0"/>
              <a:t>факултета, Лабораторије, Вискокошколске </a:t>
            </a:r>
            <a:r>
              <a:rPr lang="ru-RU" sz="2400" dirty="0"/>
              <a:t>установе - остали </a:t>
            </a:r>
            <a:r>
              <a:rPr lang="ru-RU" sz="2400" dirty="0" smtClean="0"/>
              <a:t>индикатори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5584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84934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softEdge rad="127000"/>
          </a:effectLst>
        </p:spPr>
      </p:pic>
      <p:sp>
        <p:nvSpPr>
          <p:cNvPr id="5" name="Rectangle 4"/>
          <p:cNvSpPr/>
          <p:nvPr/>
        </p:nvSpPr>
        <p:spPr>
          <a:xfrm>
            <a:off x="267128" y="3051425"/>
            <a:ext cx="11815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400" dirty="0" smtClean="0">
                <a:solidFill>
                  <a:srgbClr val="002060"/>
                </a:solidFill>
              </a:rPr>
              <a:t>Наука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ru-RU" sz="2400" dirty="0"/>
              <a:t>Научноистраживачке организације</a:t>
            </a:r>
            <a:endParaRPr lang="en-US" sz="2400" dirty="0"/>
          </a:p>
          <a:p>
            <a:r>
              <a:rPr lang="ru-RU" sz="2400" dirty="0"/>
              <a:t>Научноистраживачке организације списак по пројектима</a:t>
            </a:r>
            <a:endParaRPr lang="en-US" sz="2400" dirty="0"/>
          </a:p>
          <a:p>
            <a:r>
              <a:rPr lang="ru-RU" sz="2400" dirty="0"/>
              <a:t>Научноистраживачке организације - месечне </a:t>
            </a:r>
            <a:r>
              <a:rPr lang="ru-RU" sz="2400" dirty="0" smtClean="0"/>
              <a:t>финанисије</a:t>
            </a:r>
            <a:endParaRPr lang="en-US" sz="2400" dirty="0"/>
          </a:p>
          <a:p>
            <a:r>
              <a:rPr lang="ru-RU" sz="2400" dirty="0"/>
              <a:t>Научноистраживачке организације - годишње </a:t>
            </a:r>
            <a:r>
              <a:rPr lang="ru-RU" sz="2400" dirty="0" smtClean="0"/>
              <a:t>финанисије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483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9370" r="35827"/>
          <a:stretch/>
        </p:blipFill>
        <p:spPr>
          <a:xfrm>
            <a:off x="343230" y="1339841"/>
            <a:ext cx="2430256" cy="171712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effectLst>
            <a:softEdge rad="127000"/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7210" y="1358514"/>
            <a:ext cx="5124450" cy="1066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95901" y="447599"/>
            <a:ext cx="10541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sz="2400" dirty="0" smtClean="0">
                <a:solidFill>
                  <a:srgbClr val="002060"/>
                </a:solidFill>
              </a:rPr>
              <a:t>ПРИКУПЉАЊЕ, ОБРАДА И ОБЈАВЉИВАЊЕ ПОДАТАКА О ОБРАЗОВАЊУ И НАУЦИ И ЕФЕКТИМА УЛАГАЊА У ОБРАЗОВАЊЕ И НАУКУ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8427" y="2745500"/>
            <a:ext cx="4318957" cy="7883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1965" y="3976025"/>
            <a:ext cx="3267075" cy="1076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35745" y="5026364"/>
            <a:ext cx="2019300" cy="12477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9693" y="5460552"/>
            <a:ext cx="2381250" cy="914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06277" y="5388517"/>
            <a:ext cx="2589722" cy="12477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83471" y="4786635"/>
            <a:ext cx="1691398" cy="13478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51551" y="3646879"/>
            <a:ext cx="2721047" cy="101569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773486" y="2552406"/>
            <a:ext cx="3324225" cy="7239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15023" y="3554535"/>
            <a:ext cx="4284431" cy="1161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33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86166781"/>
              </p:ext>
            </p:extLst>
          </p:nvPr>
        </p:nvGraphicFramePr>
        <p:xfrm>
          <a:off x="180340" y="1999403"/>
          <a:ext cx="6769100" cy="5041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6123896"/>
              </p:ext>
            </p:extLst>
          </p:nvPr>
        </p:nvGraphicFramePr>
        <p:xfrm>
          <a:off x="-173990" y="2196464"/>
          <a:ext cx="5847080" cy="452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73063180"/>
              </p:ext>
            </p:extLst>
          </p:nvPr>
        </p:nvGraphicFramePr>
        <p:xfrm>
          <a:off x="5993130" y="2333624"/>
          <a:ext cx="5974080" cy="4496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0" y="0"/>
            <a:ext cx="12192000" cy="1849348"/>
          </a:xfrm>
          <a:prstGeom prst="rect">
            <a:avLst/>
          </a:prstGeom>
          <a:blipFill>
            <a:blip r:embed="rId18"/>
            <a:tile tx="0" ty="0" sx="100000" sy="100000" flip="none" algn="tl"/>
          </a:blipFill>
          <a:effectLst>
            <a:softEdge rad="127000"/>
          </a:effectLst>
        </p:spPr>
      </p:pic>
      <p:sp>
        <p:nvSpPr>
          <p:cNvPr id="7" name="Rectangle 6"/>
          <p:cNvSpPr/>
          <p:nvPr/>
        </p:nvSpPr>
        <p:spPr>
          <a:xfrm>
            <a:off x="545618" y="1849348"/>
            <a:ext cx="114090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Cyrl-RS" sz="2800" b="1" dirty="0" smtClean="0">
                <a:solidFill>
                  <a:srgbClr val="00153E"/>
                </a:solidFill>
              </a:rPr>
              <a:t>ПРЕДНОСТИ И МАНЕ МОДУЛАРНО-ФАЗНОГ МОДЕЛА ИЗРАДЕ СОФТВЕРА</a:t>
            </a:r>
            <a:endParaRPr lang="en-US" sz="2800" b="1" dirty="0">
              <a:solidFill>
                <a:srgbClr val="00153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98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487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Katarina Milanovic</dc:creator>
  <cp:lastModifiedBy>Katarina Milanovic</cp:lastModifiedBy>
  <cp:revision>19</cp:revision>
  <dcterms:created xsi:type="dcterms:W3CDTF">2016-03-21T18:03:34Z</dcterms:created>
  <dcterms:modified xsi:type="dcterms:W3CDTF">2016-10-25T10:11:36Z</dcterms:modified>
</cp:coreProperties>
</file>